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74"/>
  </p:notesMasterIdLst>
  <p:sldIdLst>
    <p:sldId id="258" r:id="rId2"/>
    <p:sldId id="256" r:id="rId3"/>
    <p:sldId id="296" r:id="rId4"/>
    <p:sldId id="257" r:id="rId5"/>
    <p:sldId id="260" r:id="rId6"/>
    <p:sldId id="298" r:id="rId7"/>
    <p:sldId id="299" r:id="rId8"/>
    <p:sldId id="297" r:id="rId9"/>
    <p:sldId id="300" r:id="rId10"/>
    <p:sldId id="301" r:id="rId11"/>
    <p:sldId id="261" r:id="rId12"/>
    <p:sldId id="264" r:id="rId13"/>
    <p:sldId id="303" r:id="rId14"/>
    <p:sldId id="313" r:id="rId15"/>
    <p:sldId id="305" r:id="rId16"/>
    <p:sldId id="318" r:id="rId17"/>
    <p:sldId id="317" r:id="rId18"/>
    <p:sldId id="306" r:id="rId19"/>
    <p:sldId id="307" r:id="rId20"/>
    <p:sldId id="259" r:id="rId21"/>
    <p:sldId id="309" r:id="rId22"/>
    <p:sldId id="323" r:id="rId23"/>
    <p:sldId id="322" r:id="rId24"/>
    <p:sldId id="320" r:id="rId25"/>
    <p:sldId id="321" r:id="rId26"/>
    <p:sldId id="312" r:id="rId27"/>
    <p:sldId id="281" r:id="rId28"/>
    <p:sldId id="319" r:id="rId29"/>
    <p:sldId id="325" r:id="rId30"/>
    <p:sldId id="326" r:id="rId31"/>
    <p:sldId id="327" r:id="rId32"/>
    <p:sldId id="329" r:id="rId33"/>
    <p:sldId id="330" r:id="rId34"/>
    <p:sldId id="331" r:id="rId35"/>
    <p:sldId id="334" r:id="rId36"/>
    <p:sldId id="332" r:id="rId37"/>
    <p:sldId id="333" r:id="rId38"/>
    <p:sldId id="302" r:id="rId39"/>
    <p:sldId id="262" r:id="rId40"/>
    <p:sldId id="308" r:id="rId41"/>
    <p:sldId id="263"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314"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DAD4"/>
    <a:srgbClr val="17A2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7F627C-A79C-4CEA-9F43-E7185F252452}">
  <a:tblStyle styleId="{277F627C-A79C-4CEA-9F43-E7185F25245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45F09D-0C3F-4549-A737-6A49AB54CD0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960" autoAdjust="0"/>
    <p:restoredTop sz="94660"/>
  </p:normalViewPr>
  <p:slideViewPr>
    <p:cSldViewPr snapToGrid="0">
      <p:cViewPr varScale="1">
        <p:scale>
          <a:sx n="84" d="100"/>
          <a:sy n="84" d="100"/>
        </p:scale>
        <p:origin x="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0687709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162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193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316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075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157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68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92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71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621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398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294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547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412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689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115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698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999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56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73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543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703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476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685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107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048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011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363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175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825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637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225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009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51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477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73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155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973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161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326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2291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206f4fe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d206f4fe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351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2177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414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57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446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9751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161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616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7747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55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c89b53d510_0_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c89b53d51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439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89b53d51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c89b53d51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25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c89b53d51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c89b53d51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761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c89b53d51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c89b53d51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489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c89b53d510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c89b53d51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769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3598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c89b53d51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c89b53d51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74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89b53d51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89b53d51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0290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c89b53d51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c89b53d51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5016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c89b53d510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c89b53d510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3965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c89b53d510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c89b53d510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4708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859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77a5a0f7c6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77a5a0f7c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8786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4faba6ad1_17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4faba6ad1_17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8615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645f727765_0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645f72776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698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41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966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267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1"/>
        <p:cNvGrpSpPr/>
        <p:nvPr/>
      </p:nvGrpSpPr>
      <p:grpSpPr>
        <a:xfrm>
          <a:off x="0" y="0"/>
          <a:ext cx="0" cy="0"/>
          <a:chOff x="0" y="0"/>
          <a:chExt cx="0" cy="0"/>
        </a:xfrm>
      </p:grpSpPr>
      <p:sp>
        <p:nvSpPr>
          <p:cNvPr id="242" name="Google Shape;242;p8"/>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8"/>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8"/>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8"/>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1"/>
        <p:cNvGrpSpPr/>
        <p:nvPr/>
      </p:nvGrpSpPr>
      <p:grpSpPr>
        <a:xfrm>
          <a:off x="0" y="0"/>
          <a:ext cx="0" cy="0"/>
          <a:chOff x="0" y="0"/>
          <a:chExt cx="0" cy="0"/>
        </a:xfrm>
      </p:grpSpPr>
      <p:sp>
        <p:nvSpPr>
          <p:cNvPr id="282" name="Google Shape;282;p9"/>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a:lvl1pPr>
          </a:lstStyle>
          <a:p>
            <a:endParaRPr/>
          </a:p>
        </p:txBody>
      </p:sp>
      <p:sp>
        <p:nvSpPr>
          <p:cNvPr id="285" name="Google Shape;285;p9"/>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9"/>
          <p:cNvGrpSpPr/>
          <p:nvPr/>
        </p:nvGrpSpPr>
        <p:grpSpPr>
          <a:xfrm>
            <a:off x="1729784" y="61068"/>
            <a:ext cx="351204" cy="32466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9"/>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9"/>
          <p:cNvGrpSpPr/>
          <p:nvPr/>
        </p:nvGrpSpPr>
        <p:grpSpPr>
          <a:xfrm>
            <a:off x="904276" y="515192"/>
            <a:ext cx="382958" cy="60711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9"/>
          <p:cNvGrpSpPr/>
          <p:nvPr/>
        </p:nvGrpSpPr>
        <p:grpSpPr>
          <a:xfrm>
            <a:off x="335759" y="1840531"/>
            <a:ext cx="342882" cy="350068"/>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9"/>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9"/>
          <p:cNvGrpSpPr/>
          <p:nvPr/>
        </p:nvGrpSpPr>
        <p:grpSpPr>
          <a:xfrm>
            <a:off x="7354067" y="3426715"/>
            <a:ext cx="455624" cy="437054"/>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9"/>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sebokwiki.org/wiki/System_Reliability,_Availability,_and_Maintainabilit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www.geeksforgeeks.org/activities-involved-in-software-requirement-analysis/"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hyperlink" Target="https://searchsoftwarequality.techtarget.com/definition/requirements-analysis#:~:text=Requirements%20analysis%2C%20also%20called%20requirements,be%20quantifiable%2C%20relevant%20and%20detailed.&amp;text=Requirements%20analysis%20is%20an%20important%20aspect%20of%20project%20management" TargetMode="External"/><Relationship Id="rId4" Type="http://schemas.openxmlformats.org/officeDocument/2006/relationships/hyperlink" Target="https://www.altexsoft.com/blog/business/functional-and-non-functional-requirements-specification-and-type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Subsidiary" TargetMode="External"/><Relationship Id="rId3" Type="http://schemas.openxmlformats.org/officeDocument/2006/relationships/image" Target="../media/image5.png"/><Relationship Id="rId7" Type="http://schemas.openxmlformats.org/officeDocument/2006/relationships/hyperlink" Target="https://en.wikipedia.org/wiki/Automaker" TargetMode="External"/><Relationship Id="rId12" Type="http://schemas.openxmlformats.org/officeDocument/2006/relationships/hyperlink" Target="https://en.wikipedia.org/wiki/Warranty"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hyperlink" Target="https://en.wikipedia.org/wiki/Retail" TargetMode="External"/><Relationship Id="rId11" Type="http://schemas.openxmlformats.org/officeDocument/2006/relationships/hyperlink" Target="https://en.wikipedia.org/wiki/Automobile_parts" TargetMode="External"/><Relationship Id="rId5" Type="http://schemas.openxmlformats.org/officeDocument/2006/relationships/hyperlink" Target="https://en.wikipedia.org/wiki/Used_car" TargetMode="External"/><Relationship Id="rId10" Type="http://schemas.openxmlformats.org/officeDocument/2006/relationships/hyperlink" Target="https://en.wikipedia.org/wiki/Service_(motor_vehicle)" TargetMode="External"/><Relationship Id="rId4" Type="http://schemas.microsoft.com/office/2007/relationships/hdphoto" Target="../media/hdphoto1.wdp"/><Relationship Id="rId9" Type="http://schemas.openxmlformats.org/officeDocument/2006/relationships/hyperlink" Target="https://en.wikipedia.org/wiki/Automobile_salesma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fontsquirrel.com/fonts/nixie-one"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hyperlink" Target="https://www.fontsquirrel.com/fonts/muli"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1990504" y="132311"/>
            <a:ext cx="6137508"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tx1"/>
                </a:solidFill>
                <a:effectLst>
                  <a:glow rad="63500">
                    <a:schemeClr val="accent2">
                      <a:satMod val="175000"/>
                      <a:alpha val="40000"/>
                    </a:schemeClr>
                  </a:glow>
                  <a:outerShdw blurRad="38100" dist="38100" dir="2700000" algn="tl">
                    <a:srgbClr val="000000">
                      <a:alpha val="43137"/>
                    </a:srgbClr>
                  </a:outerShdw>
                </a:effectLst>
                <a:latin typeface="Bodoni MT" panose="02070603080606020203" pitchFamily="18" charset="0"/>
              </a:rPr>
              <a:t>Software Engineering Principles</a:t>
            </a:r>
            <a:endParaRPr dirty="0">
              <a:solidFill>
                <a:schemeClr val="tx1"/>
              </a:solidFill>
              <a:effectLst>
                <a:glow rad="63500">
                  <a:schemeClr val="accent2">
                    <a:satMod val="175000"/>
                    <a:alpha val="40000"/>
                  </a:schemeClr>
                </a:glow>
                <a:outerShdw blurRad="38100" dist="38100" dir="2700000" algn="tl">
                  <a:srgbClr val="000000">
                    <a:alpha val="43137"/>
                  </a:srgbClr>
                </a:outerShdw>
              </a:effectLst>
              <a:latin typeface="Bodoni MT" panose="02070603080606020203" pitchFamily="18" charset="0"/>
            </a:endParaRPr>
          </a:p>
        </p:txBody>
      </p:sp>
      <p:pic>
        <p:nvPicPr>
          <p:cNvPr id="4" name="Picture 3">
            <a:extLst>
              <a:ext uri="{FF2B5EF4-FFF2-40B4-BE49-F238E27FC236}">
                <a16:creationId xmlns:a16="http://schemas.microsoft.com/office/drawing/2014/main" id="{25F54442-9FE5-4004-AB08-680D0C984184}"/>
              </a:ext>
            </a:extLst>
          </p:cNvPr>
          <p:cNvPicPr>
            <a:picLocks noChangeAspect="1"/>
          </p:cNvPicPr>
          <p:nvPr/>
        </p:nvPicPr>
        <p:blipFill>
          <a:blip r:embed="rId3"/>
          <a:stretch>
            <a:fillRect/>
          </a:stretch>
        </p:blipFill>
        <p:spPr>
          <a:xfrm>
            <a:off x="160099" y="1892528"/>
            <a:ext cx="1547732" cy="1582196"/>
          </a:xfrm>
          <a:prstGeom prst="rect">
            <a:avLst/>
          </a:prstGeom>
        </p:spPr>
      </p:pic>
      <p:sp>
        <p:nvSpPr>
          <p:cNvPr id="5" name="TextBox 4">
            <a:extLst>
              <a:ext uri="{FF2B5EF4-FFF2-40B4-BE49-F238E27FC236}">
                <a16:creationId xmlns:a16="http://schemas.microsoft.com/office/drawing/2014/main" id="{9A3B22DD-545E-4A31-A3FB-0C67E6EF8D71}"/>
              </a:ext>
            </a:extLst>
          </p:cNvPr>
          <p:cNvSpPr txBox="1"/>
          <p:nvPr/>
        </p:nvSpPr>
        <p:spPr>
          <a:xfrm>
            <a:off x="476765" y="3209170"/>
            <a:ext cx="914400" cy="307777"/>
          </a:xfrm>
          <a:prstGeom prst="rect">
            <a:avLst/>
          </a:prstGeom>
          <a:noFill/>
        </p:spPr>
        <p:txBody>
          <a:bodyPr wrap="square" rtlCol="0">
            <a:spAutoFit/>
          </a:bodyPr>
          <a:lstStyle/>
          <a:p>
            <a:r>
              <a:rPr lang="en-IN" dirty="0">
                <a:solidFill>
                  <a:schemeClr val="tx1"/>
                </a:solidFill>
              </a:rPr>
              <a:t>CODING</a:t>
            </a:r>
          </a:p>
        </p:txBody>
      </p:sp>
      <p:sp>
        <p:nvSpPr>
          <p:cNvPr id="6" name="TextBox 5">
            <a:extLst>
              <a:ext uri="{FF2B5EF4-FFF2-40B4-BE49-F238E27FC236}">
                <a16:creationId xmlns:a16="http://schemas.microsoft.com/office/drawing/2014/main" id="{5521F720-2F6D-4C70-8A42-CB3AC9E9189A}"/>
              </a:ext>
            </a:extLst>
          </p:cNvPr>
          <p:cNvSpPr txBox="1"/>
          <p:nvPr/>
        </p:nvSpPr>
        <p:spPr>
          <a:xfrm>
            <a:off x="109285" y="3560578"/>
            <a:ext cx="2188241" cy="1538883"/>
          </a:xfrm>
          <a:prstGeom prst="rect">
            <a:avLst/>
          </a:prstGeom>
          <a:noFill/>
        </p:spPr>
        <p:txBody>
          <a:bodyPr wrap="square" rtlCol="0">
            <a:spAutoFit/>
          </a:bodyPr>
          <a:lstStyle/>
          <a:p>
            <a:pPr marL="0" lvl="0" indent="0" algn="l" rtl="0">
              <a:spcBef>
                <a:spcPts val="600"/>
              </a:spcBef>
              <a:spcAft>
                <a:spcPts val="0"/>
              </a:spcAft>
              <a:buNone/>
            </a:pPr>
            <a:r>
              <a:rPr lang="en-IN" sz="1400" b="1" i="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CHARANJEET SINGH  (RA2011047010005)</a:t>
            </a:r>
          </a:p>
          <a:p>
            <a:pPr marL="0" lvl="0" indent="0" algn="l" rtl="0">
              <a:spcBef>
                <a:spcPts val="600"/>
              </a:spcBef>
              <a:spcAft>
                <a:spcPts val="0"/>
              </a:spcAft>
              <a:buNone/>
            </a:pPr>
            <a:r>
              <a:rPr lang="en-IN" sz="1400" b="1" i="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KHUSHI SRIVASTAVA  (RA2011047010051)</a:t>
            </a:r>
          </a:p>
          <a:p>
            <a:pPr marL="0" lvl="0" indent="0" algn="l" rtl="0">
              <a:spcBef>
                <a:spcPts val="600"/>
              </a:spcBef>
              <a:spcAft>
                <a:spcPts val="0"/>
              </a:spcAft>
              <a:buNone/>
            </a:pPr>
            <a:r>
              <a:rPr lang="en-IN" sz="1400" b="1" i="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YASH SINGH                (RA2011047010019)</a:t>
            </a:r>
          </a:p>
        </p:txBody>
      </p:sp>
      <p:pic>
        <p:nvPicPr>
          <p:cNvPr id="8" name="Picture 7">
            <a:extLst>
              <a:ext uri="{FF2B5EF4-FFF2-40B4-BE49-F238E27FC236}">
                <a16:creationId xmlns:a16="http://schemas.microsoft.com/office/drawing/2014/main" id="{658A32B0-1DAA-4252-923F-09673BC9A964}"/>
              </a:ext>
            </a:extLst>
          </p:cNvPr>
          <p:cNvPicPr>
            <a:picLocks noChangeAspect="1"/>
          </p:cNvPicPr>
          <p:nvPr/>
        </p:nvPicPr>
        <p:blipFill>
          <a:blip r:embed="rId4"/>
          <a:stretch>
            <a:fillRect/>
          </a:stretch>
        </p:blipFill>
        <p:spPr>
          <a:xfrm>
            <a:off x="1864763" y="1699668"/>
            <a:ext cx="3602712" cy="1593910"/>
          </a:xfrm>
          <a:prstGeom prst="rect">
            <a:avLst/>
          </a:prstGeom>
        </p:spPr>
      </p:pic>
      <p:sp>
        <p:nvSpPr>
          <p:cNvPr id="9" name="TextBox 8">
            <a:extLst>
              <a:ext uri="{FF2B5EF4-FFF2-40B4-BE49-F238E27FC236}">
                <a16:creationId xmlns:a16="http://schemas.microsoft.com/office/drawing/2014/main" id="{DFEDE78E-D622-4306-B8BF-94354A54C0B6}"/>
              </a:ext>
            </a:extLst>
          </p:cNvPr>
          <p:cNvSpPr txBox="1"/>
          <p:nvPr/>
        </p:nvSpPr>
        <p:spPr>
          <a:xfrm>
            <a:off x="2853732" y="3157743"/>
            <a:ext cx="2604887" cy="307777"/>
          </a:xfrm>
          <a:prstGeom prst="rect">
            <a:avLst/>
          </a:prstGeom>
          <a:noFill/>
        </p:spPr>
        <p:txBody>
          <a:bodyPr wrap="square" rtlCol="0">
            <a:spAutoFit/>
          </a:bodyPr>
          <a:lstStyle/>
          <a:p>
            <a:r>
              <a:rPr lang="en-IN" dirty="0">
                <a:solidFill>
                  <a:schemeClr val="tx1"/>
                </a:solidFill>
              </a:rPr>
              <a:t>UI/UX DESIGNER</a:t>
            </a:r>
          </a:p>
        </p:txBody>
      </p:sp>
      <p:sp>
        <p:nvSpPr>
          <p:cNvPr id="19" name="TextBox 18">
            <a:extLst>
              <a:ext uri="{FF2B5EF4-FFF2-40B4-BE49-F238E27FC236}">
                <a16:creationId xmlns:a16="http://schemas.microsoft.com/office/drawing/2014/main" id="{62A0607C-42F1-4F3A-8062-CBA8F93AE8D3}"/>
              </a:ext>
            </a:extLst>
          </p:cNvPr>
          <p:cNvSpPr txBox="1"/>
          <p:nvPr/>
        </p:nvSpPr>
        <p:spPr>
          <a:xfrm>
            <a:off x="2718900" y="3487756"/>
            <a:ext cx="1894437" cy="523220"/>
          </a:xfrm>
          <a:prstGeom prst="rect">
            <a:avLst/>
          </a:prstGeom>
          <a:noFill/>
        </p:spPr>
        <p:txBody>
          <a:bodyPr wrap="square">
            <a:spAutoFit/>
          </a:bodyPr>
          <a:lstStyle/>
          <a:p>
            <a:pPr marL="0" lvl="0" indent="0" algn="l" rtl="0">
              <a:spcBef>
                <a:spcPts val="600"/>
              </a:spcBef>
              <a:spcAft>
                <a:spcPts val="0"/>
              </a:spcAft>
              <a:buNone/>
            </a:pPr>
            <a:r>
              <a:rPr lang="en-IN" sz="1400" b="1" i="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SHOURYA PRASAD      (RA2011047010001)</a:t>
            </a:r>
          </a:p>
        </p:txBody>
      </p:sp>
      <p:pic>
        <p:nvPicPr>
          <p:cNvPr id="12" name="Picture 11">
            <a:extLst>
              <a:ext uri="{FF2B5EF4-FFF2-40B4-BE49-F238E27FC236}">
                <a16:creationId xmlns:a16="http://schemas.microsoft.com/office/drawing/2014/main" id="{AA913994-5AFC-4AF3-A61C-9B53136A34B7}"/>
              </a:ext>
            </a:extLst>
          </p:cNvPr>
          <p:cNvPicPr>
            <a:picLocks noChangeAspect="1"/>
          </p:cNvPicPr>
          <p:nvPr/>
        </p:nvPicPr>
        <p:blipFill>
          <a:blip r:embed="rId5"/>
          <a:stretch>
            <a:fillRect/>
          </a:stretch>
        </p:blipFill>
        <p:spPr>
          <a:xfrm>
            <a:off x="4811619" y="2060659"/>
            <a:ext cx="1860462" cy="1156186"/>
          </a:xfrm>
          <a:prstGeom prst="rect">
            <a:avLst/>
          </a:prstGeom>
        </p:spPr>
      </p:pic>
      <p:sp>
        <p:nvSpPr>
          <p:cNvPr id="23" name="TextBox 22">
            <a:extLst>
              <a:ext uri="{FF2B5EF4-FFF2-40B4-BE49-F238E27FC236}">
                <a16:creationId xmlns:a16="http://schemas.microsoft.com/office/drawing/2014/main" id="{B2F061D1-5FCE-4D3A-A163-A27011E72329}"/>
              </a:ext>
            </a:extLst>
          </p:cNvPr>
          <p:cNvSpPr txBox="1"/>
          <p:nvPr/>
        </p:nvSpPr>
        <p:spPr>
          <a:xfrm>
            <a:off x="4933178" y="3501933"/>
            <a:ext cx="2096328" cy="523220"/>
          </a:xfrm>
          <a:prstGeom prst="rect">
            <a:avLst/>
          </a:prstGeom>
          <a:noFill/>
        </p:spPr>
        <p:txBody>
          <a:bodyPr wrap="square">
            <a:spAutoFit/>
          </a:bodyPr>
          <a:lstStyle/>
          <a:p>
            <a:pPr marL="0" lvl="0" indent="0" algn="l" rtl="0">
              <a:spcBef>
                <a:spcPts val="600"/>
              </a:spcBef>
              <a:spcAft>
                <a:spcPts val="0"/>
              </a:spcAft>
              <a:buNone/>
            </a:pPr>
            <a:r>
              <a:rPr lang="en-IN" sz="1400" b="1" i="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UMANG KUMAR          (RA2011047010047)</a:t>
            </a:r>
          </a:p>
        </p:txBody>
      </p:sp>
      <p:sp>
        <p:nvSpPr>
          <p:cNvPr id="14" name="TextBox 13">
            <a:extLst>
              <a:ext uri="{FF2B5EF4-FFF2-40B4-BE49-F238E27FC236}">
                <a16:creationId xmlns:a16="http://schemas.microsoft.com/office/drawing/2014/main" id="{FF9E9795-3E3C-4996-9AED-F5F58A9589AE}"/>
              </a:ext>
            </a:extLst>
          </p:cNvPr>
          <p:cNvSpPr txBox="1"/>
          <p:nvPr/>
        </p:nvSpPr>
        <p:spPr>
          <a:xfrm>
            <a:off x="4762706" y="3078530"/>
            <a:ext cx="2071944" cy="523220"/>
          </a:xfrm>
          <a:prstGeom prst="rect">
            <a:avLst/>
          </a:prstGeom>
          <a:noFill/>
        </p:spPr>
        <p:txBody>
          <a:bodyPr wrap="square" rtlCol="0">
            <a:spAutoFit/>
          </a:bodyPr>
          <a:lstStyle/>
          <a:p>
            <a:pPr algn="ctr"/>
            <a:r>
              <a:rPr lang="en-IN" dirty="0">
                <a:solidFill>
                  <a:schemeClr val="tx1"/>
                </a:solidFill>
              </a:rPr>
              <a:t>TESTER / PPT MAKING</a:t>
            </a:r>
          </a:p>
        </p:txBody>
      </p:sp>
      <p:pic>
        <p:nvPicPr>
          <p:cNvPr id="17" name="Picture 16">
            <a:extLst>
              <a:ext uri="{FF2B5EF4-FFF2-40B4-BE49-F238E27FC236}">
                <a16:creationId xmlns:a16="http://schemas.microsoft.com/office/drawing/2014/main" id="{FC476E87-6E51-4BB5-96F2-B060B91B54C7}"/>
              </a:ext>
            </a:extLst>
          </p:cNvPr>
          <p:cNvPicPr>
            <a:picLocks noChangeAspect="1"/>
          </p:cNvPicPr>
          <p:nvPr/>
        </p:nvPicPr>
        <p:blipFill>
          <a:blip r:embed="rId6"/>
          <a:stretch>
            <a:fillRect/>
          </a:stretch>
        </p:blipFill>
        <p:spPr>
          <a:xfrm>
            <a:off x="6819446" y="1980053"/>
            <a:ext cx="1694652" cy="1317397"/>
          </a:xfrm>
          <a:prstGeom prst="rect">
            <a:avLst/>
          </a:prstGeom>
        </p:spPr>
      </p:pic>
      <p:sp>
        <p:nvSpPr>
          <p:cNvPr id="18" name="TextBox 17">
            <a:extLst>
              <a:ext uri="{FF2B5EF4-FFF2-40B4-BE49-F238E27FC236}">
                <a16:creationId xmlns:a16="http://schemas.microsoft.com/office/drawing/2014/main" id="{AD133077-102D-48B1-8D62-BE91A93B9A43}"/>
              </a:ext>
            </a:extLst>
          </p:cNvPr>
          <p:cNvSpPr txBox="1"/>
          <p:nvPr/>
        </p:nvSpPr>
        <p:spPr>
          <a:xfrm>
            <a:off x="7383899" y="3091914"/>
            <a:ext cx="914400" cy="307777"/>
          </a:xfrm>
          <a:prstGeom prst="rect">
            <a:avLst/>
          </a:prstGeom>
          <a:noFill/>
        </p:spPr>
        <p:txBody>
          <a:bodyPr wrap="square" rtlCol="0">
            <a:spAutoFit/>
          </a:bodyPr>
          <a:lstStyle/>
          <a:p>
            <a:r>
              <a:rPr lang="en-IN" dirty="0">
                <a:solidFill>
                  <a:schemeClr val="tx1"/>
                </a:solidFill>
              </a:rPr>
              <a:t>LEAD</a:t>
            </a:r>
          </a:p>
        </p:txBody>
      </p:sp>
      <p:sp>
        <p:nvSpPr>
          <p:cNvPr id="30" name="TextBox 29">
            <a:extLst>
              <a:ext uri="{FF2B5EF4-FFF2-40B4-BE49-F238E27FC236}">
                <a16:creationId xmlns:a16="http://schemas.microsoft.com/office/drawing/2014/main" id="{FFAC03F8-1408-412E-B39C-312254DC6B62}"/>
              </a:ext>
            </a:extLst>
          </p:cNvPr>
          <p:cNvSpPr txBox="1"/>
          <p:nvPr/>
        </p:nvSpPr>
        <p:spPr>
          <a:xfrm>
            <a:off x="6720994" y="3116492"/>
            <a:ext cx="1990164" cy="815608"/>
          </a:xfrm>
          <a:prstGeom prst="rect">
            <a:avLst/>
          </a:prstGeom>
          <a:noFill/>
        </p:spPr>
        <p:txBody>
          <a:bodyPr wrap="square">
            <a:spAutoFit/>
          </a:bodyPr>
          <a:lstStyle/>
          <a:p>
            <a:pPr marL="0" lvl="0" indent="0" algn="l" rtl="0">
              <a:spcBef>
                <a:spcPts val="600"/>
              </a:spcBef>
              <a:spcAft>
                <a:spcPts val="0"/>
              </a:spcAft>
              <a:buNone/>
            </a:pPr>
            <a:endParaRPr lang="en-IN" sz="1400" b="1" dirty="0">
              <a:gradFill>
                <a:gsLst>
                  <a:gs pos="73000">
                    <a:schemeClr val="accent5">
                      <a:lumMod val="60000"/>
                      <a:lumOff val="40000"/>
                      <a:alpha val="81000"/>
                    </a:schemeClr>
                  </a:gs>
                  <a:gs pos="0">
                    <a:schemeClr val="accent1">
                      <a:lumMod val="5000"/>
                      <a:lumOff val="95000"/>
                    </a:schemeClr>
                  </a:gs>
                  <a:gs pos="85000">
                    <a:schemeClr val="accent1">
                      <a:lumMod val="45000"/>
                      <a:lumOff val="55000"/>
                    </a:schemeClr>
                  </a:gs>
                  <a:gs pos="0">
                    <a:schemeClr val="accent1">
                      <a:lumMod val="45000"/>
                      <a:lumOff val="55000"/>
                    </a:schemeClr>
                  </a:gs>
                </a:gsLst>
                <a:lin ang="5400000" scaled="1"/>
              </a:gradFill>
              <a:latin typeface="Arial Rounded MT Bold" panose="020F0704030504030204" pitchFamily="34" charset="0"/>
            </a:endParaRPr>
          </a:p>
          <a:p>
            <a:pPr marL="0" lvl="0" indent="0" algn="l" rtl="0">
              <a:spcBef>
                <a:spcPts val="600"/>
              </a:spcBef>
              <a:spcAft>
                <a:spcPts val="0"/>
              </a:spcAft>
              <a:buNone/>
            </a:pPr>
            <a:r>
              <a:rPr lang="en-IN" sz="1400" b="1" i="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ARNAB BANERJEE     (RA2011047010002)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1811511" y="84812"/>
            <a:ext cx="6282300" cy="819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IN" u="sng" dirty="0"/>
              <a:t>RAD</a:t>
            </a:r>
            <a:r>
              <a:rPr lang="en-IN" dirty="0"/>
              <a:t>  </a:t>
            </a:r>
            <a:r>
              <a:rPr lang="en-IN" u="sng" dirty="0"/>
              <a:t>MODEL</a:t>
            </a:r>
            <a:endParaRPr u="sng" dirty="0"/>
          </a:p>
        </p:txBody>
      </p:sp>
      <p:pic>
        <p:nvPicPr>
          <p:cNvPr id="6" name="Picture 5">
            <a:extLst>
              <a:ext uri="{FF2B5EF4-FFF2-40B4-BE49-F238E27FC236}">
                <a16:creationId xmlns:a16="http://schemas.microsoft.com/office/drawing/2014/main" id="{F3509F61-B6D4-4C26-A8B2-D6BDDF546EE5}"/>
              </a:ext>
            </a:extLst>
          </p:cNvPr>
          <p:cNvPicPr>
            <a:picLocks noChangeAspect="1"/>
          </p:cNvPicPr>
          <p:nvPr/>
        </p:nvPicPr>
        <p:blipFill>
          <a:blip r:embed="rId3"/>
          <a:stretch>
            <a:fillRect/>
          </a:stretch>
        </p:blipFill>
        <p:spPr>
          <a:xfrm>
            <a:off x="5029500" y="1242412"/>
            <a:ext cx="3965717" cy="2658676"/>
          </a:xfrm>
          <a:prstGeom prst="rect">
            <a:avLst/>
          </a:prstGeom>
          <a:ln>
            <a:noFill/>
          </a:ln>
          <a:effectLst>
            <a:softEdge rad="112500"/>
          </a:effectLst>
        </p:spPr>
      </p:pic>
      <p:sp>
        <p:nvSpPr>
          <p:cNvPr id="11" name="TextBox 10">
            <a:extLst>
              <a:ext uri="{FF2B5EF4-FFF2-40B4-BE49-F238E27FC236}">
                <a16:creationId xmlns:a16="http://schemas.microsoft.com/office/drawing/2014/main" id="{4AA865F3-67C8-437D-9396-90E834B743C6}"/>
              </a:ext>
            </a:extLst>
          </p:cNvPr>
          <p:cNvSpPr txBox="1"/>
          <p:nvPr/>
        </p:nvSpPr>
        <p:spPr>
          <a:xfrm>
            <a:off x="1771471" y="1542090"/>
            <a:ext cx="3181190" cy="1754326"/>
          </a:xfrm>
          <a:prstGeom prst="rect">
            <a:avLst/>
          </a:prstGeom>
          <a:noFill/>
        </p:spPr>
        <p:txBody>
          <a:bodyPr wrap="square">
            <a:spAutoFit/>
          </a:bodyPr>
          <a:lstStyle/>
          <a:p>
            <a:r>
              <a:rPr lang="en-IN" sz="1800" dirty="0">
                <a:solidFill>
                  <a:schemeClr val="tx1"/>
                </a:solidFill>
              </a:rPr>
              <a:t>As all modules are being worked on simultaneously without any prior knowledge with respect to the project, RAD model is not effective in this project</a:t>
            </a:r>
          </a:p>
        </p:txBody>
      </p:sp>
    </p:spTree>
    <p:extLst>
      <p:ext uri="{BB962C8B-B14F-4D97-AF65-F5344CB8AC3E}">
        <p14:creationId xmlns:p14="http://schemas.microsoft.com/office/powerpoint/2010/main" val="1414502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5" name="Title 4">
            <a:extLst>
              <a:ext uri="{FF2B5EF4-FFF2-40B4-BE49-F238E27FC236}">
                <a16:creationId xmlns:a16="http://schemas.microsoft.com/office/drawing/2014/main" id="{93BC30DD-804E-416B-8304-2E4E9DD2865D}"/>
              </a:ext>
            </a:extLst>
          </p:cNvPr>
          <p:cNvSpPr>
            <a:spLocks noGrp="1"/>
          </p:cNvSpPr>
          <p:nvPr>
            <p:ph type="title"/>
          </p:nvPr>
        </p:nvSpPr>
        <p:spPr/>
        <p:txBody>
          <a:bodyPr/>
          <a:lstStyle/>
          <a:p>
            <a:endParaRPr lang="en-IN"/>
          </a:p>
        </p:txBody>
      </p:sp>
      <p:pic>
        <p:nvPicPr>
          <p:cNvPr id="2050" name="Picture 2" descr="Difference between Waterfall Model, Incremental Model and Spiral Model">
            <a:extLst>
              <a:ext uri="{FF2B5EF4-FFF2-40B4-BE49-F238E27FC236}">
                <a16:creationId xmlns:a16="http://schemas.microsoft.com/office/drawing/2014/main" id="{D57FB503-D6F0-4318-8DA2-74206A645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958"/>
          <a:stretch/>
        </p:blipFill>
        <p:spPr bwMode="auto">
          <a:xfrm>
            <a:off x="844761" y="542167"/>
            <a:ext cx="7454478" cy="42806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0" name="Google Shape;410;p1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chemeClr val="tx1"/>
                </a:solidFill>
              </a:rPr>
              <a:t>12</a:t>
            </a:fld>
            <a:endParaRPr>
              <a:solidFill>
                <a:schemeClr val="tx1"/>
              </a:solidFill>
            </a:endParaRPr>
          </a:p>
        </p:txBody>
      </p:sp>
      <p:sp>
        <p:nvSpPr>
          <p:cNvPr id="2" name="TextBox 1">
            <a:extLst>
              <a:ext uri="{FF2B5EF4-FFF2-40B4-BE49-F238E27FC236}">
                <a16:creationId xmlns:a16="http://schemas.microsoft.com/office/drawing/2014/main" id="{1D10FC01-5628-4895-B1C5-AC7244E136C9}"/>
              </a:ext>
            </a:extLst>
          </p:cNvPr>
          <p:cNvSpPr txBox="1"/>
          <p:nvPr/>
        </p:nvSpPr>
        <p:spPr>
          <a:xfrm>
            <a:off x="1707418" y="743562"/>
            <a:ext cx="3083066" cy="338554"/>
          </a:xfrm>
          <a:prstGeom prst="rect">
            <a:avLst/>
          </a:prstGeom>
          <a:noFill/>
        </p:spPr>
        <p:txBody>
          <a:bodyPr wrap="square" rtlCol="0">
            <a:spAutoFit/>
          </a:bodyPr>
          <a:lstStyle/>
          <a:p>
            <a:r>
              <a:rPr lang="en-IN" sz="1600" b="1" dirty="0">
                <a:solidFill>
                  <a:schemeClr val="tx1"/>
                </a:solidFill>
                <a:latin typeface="Bahnschrift SemiLight" panose="020B0502040204020203" pitchFamily="34" charset="0"/>
              </a:rPr>
              <a:t>NAME OF DEALER(S)</a:t>
            </a:r>
          </a:p>
        </p:txBody>
      </p:sp>
      <p:sp>
        <p:nvSpPr>
          <p:cNvPr id="3" name="TextBox 2">
            <a:extLst>
              <a:ext uri="{FF2B5EF4-FFF2-40B4-BE49-F238E27FC236}">
                <a16:creationId xmlns:a16="http://schemas.microsoft.com/office/drawing/2014/main" id="{FFFCF6A8-F053-4EE1-9FC6-4496E104C07A}"/>
              </a:ext>
            </a:extLst>
          </p:cNvPr>
          <p:cNvSpPr txBox="1"/>
          <p:nvPr/>
        </p:nvSpPr>
        <p:spPr>
          <a:xfrm>
            <a:off x="1424198" y="1209904"/>
            <a:ext cx="3212539" cy="338554"/>
          </a:xfrm>
          <a:prstGeom prst="rect">
            <a:avLst/>
          </a:prstGeom>
          <a:noFill/>
        </p:spPr>
        <p:txBody>
          <a:bodyPr wrap="square" rtlCol="0">
            <a:spAutoFit/>
          </a:bodyPr>
          <a:lstStyle/>
          <a:p>
            <a:r>
              <a:rPr lang="en-IN" sz="1600" b="1" dirty="0">
                <a:solidFill>
                  <a:schemeClr val="tx1"/>
                </a:solidFill>
              </a:rPr>
              <a:t>Car Company Selection</a:t>
            </a:r>
          </a:p>
        </p:txBody>
      </p:sp>
      <p:sp>
        <p:nvSpPr>
          <p:cNvPr id="10" name="TextBox 9">
            <a:extLst>
              <a:ext uri="{FF2B5EF4-FFF2-40B4-BE49-F238E27FC236}">
                <a16:creationId xmlns:a16="http://schemas.microsoft.com/office/drawing/2014/main" id="{1B2A1C56-823E-4E22-8535-0CD602C08DC7}"/>
              </a:ext>
            </a:extLst>
          </p:cNvPr>
          <p:cNvSpPr txBox="1"/>
          <p:nvPr/>
        </p:nvSpPr>
        <p:spPr>
          <a:xfrm>
            <a:off x="1437010" y="2000216"/>
            <a:ext cx="4632690" cy="338554"/>
          </a:xfrm>
          <a:prstGeom prst="rect">
            <a:avLst/>
          </a:prstGeom>
          <a:noFill/>
        </p:spPr>
        <p:txBody>
          <a:bodyPr wrap="square">
            <a:spAutoFit/>
          </a:bodyPr>
          <a:lstStyle/>
          <a:p>
            <a:r>
              <a:rPr lang="en-IN" sz="1600" b="1" dirty="0">
                <a:solidFill>
                  <a:schemeClr val="tx1"/>
                </a:solidFill>
              </a:rPr>
              <a:t>Car Paper Work</a:t>
            </a:r>
          </a:p>
        </p:txBody>
      </p:sp>
      <p:sp>
        <p:nvSpPr>
          <p:cNvPr id="12" name="TextBox 11">
            <a:extLst>
              <a:ext uri="{FF2B5EF4-FFF2-40B4-BE49-F238E27FC236}">
                <a16:creationId xmlns:a16="http://schemas.microsoft.com/office/drawing/2014/main" id="{996659C3-9563-45B6-A924-C8DE2A026910}"/>
              </a:ext>
            </a:extLst>
          </p:cNvPr>
          <p:cNvSpPr txBox="1"/>
          <p:nvPr/>
        </p:nvSpPr>
        <p:spPr>
          <a:xfrm>
            <a:off x="1437010" y="2739687"/>
            <a:ext cx="1955930" cy="338554"/>
          </a:xfrm>
          <a:prstGeom prst="rect">
            <a:avLst/>
          </a:prstGeom>
          <a:noFill/>
        </p:spPr>
        <p:txBody>
          <a:bodyPr wrap="square">
            <a:spAutoFit/>
          </a:bodyPr>
          <a:lstStyle/>
          <a:p>
            <a:r>
              <a:rPr lang="en-IN" sz="1600" b="1" dirty="0">
                <a:solidFill>
                  <a:schemeClr val="tx1"/>
                </a:solidFill>
              </a:rPr>
              <a:t>Payment</a:t>
            </a:r>
          </a:p>
        </p:txBody>
      </p:sp>
      <p:sp>
        <p:nvSpPr>
          <p:cNvPr id="14" name="TextBox 13">
            <a:extLst>
              <a:ext uri="{FF2B5EF4-FFF2-40B4-BE49-F238E27FC236}">
                <a16:creationId xmlns:a16="http://schemas.microsoft.com/office/drawing/2014/main" id="{44368B28-CA2D-40DB-B58B-7B10560E436F}"/>
              </a:ext>
            </a:extLst>
          </p:cNvPr>
          <p:cNvSpPr txBox="1"/>
          <p:nvPr/>
        </p:nvSpPr>
        <p:spPr>
          <a:xfrm>
            <a:off x="1393135" y="3740958"/>
            <a:ext cx="4632690" cy="338554"/>
          </a:xfrm>
          <a:prstGeom prst="rect">
            <a:avLst/>
          </a:prstGeom>
          <a:noFill/>
        </p:spPr>
        <p:txBody>
          <a:bodyPr wrap="square">
            <a:spAutoFit/>
          </a:bodyPr>
          <a:lstStyle/>
          <a:p>
            <a:r>
              <a:rPr lang="en-IN" sz="1600" b="1" dirty="0">
                <a:solidFill>
                  <a:schemeClr val="tx1"/>
                </a:solidFill>
              </a:rPr>
              <a:t>Registration</a:t>
            </a:r>
          </a:p>
        </p:txBody>
      </p:sp>
      <p:sp>
        <p:nvSpPr>
          <p:cNvPr id="16" name="TextBox 15">
            <a:extLst>
              <a:ext uri="{FF2B5EF4-FFF2-40B4-BE49-F238E27FC236}">
                <a16:creationId xmlns:a16="http://schemas.microsoft.com/office/drawing/2014/main" id="{1E94A202-6440-43CC-8A1B-67A88F9B3198}"/>
              </a:ext>
            </a:extLst>
          </p:cNvPr>
          <p:cNvSpPr txBox="1"/>
          <p:nvPr/>
        </p:nvSpPr>
        <p:spPr>
          <a:xfrm>
            <a:off x="1383735" y="4452181"/>
            <a:ext cx="4632690" cy="338554"/>
          </a:xfrm>
          <a:prstGeom prst="rect">
            <a:avLst/>
          </a:prstGeom>
          <a:noFill/>
        </p:spPr>
        <p:txBody>
          <a:bodyPr wrap="square">
            <a:spAutoFit/>
          </a:bodyPr>
          <a:lstStyle/>
          <a:p>
            <a:r>
              <a:rPr lang="en-IN" sz="1600" b="1" dirty="0">
                <a:solidFill>
                  <a:schemeClr val="tx1"/>
                </a:solidFill>
              </a:rPr>
              <a:t>Car Delivery</a:t>
            </a:r>
          </a:p>
        </p:txBody>
      </p:sp>
      <p:cxnSp>
        <p:nvCxnSpPr>
          <p:cNvPr id="15" name="Straight Arrow Connector 14">
            <a:extLst>
              <a:ext uri="{FF2B5EF4-FFF2-40B4-BE49-F238E27FC236}">
                <a16:creationId xmlns:a16="http://schemas.microsoft.com/office/drawing/2014/main" id="{7F7DAD0C-B3CF-4465-88D5-52CF3F87700C}"/>
              </a:ext>
            </a:extLst>
          </p:cNvPr>
          <p:cNvCxnSpPr>
            <a:cxnSpLocks/>
          </p:cNvCxnSpPr>
          <p:nvPr/>
        </p:nvCxnSpPr>
        <p:spPr>
          <a:xfrm>
            <a:off x="2782315" y="1532274"/>
            <a:ext cx="0" cy="193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38DBCAE-B0D6-41EC-913F-8E6B4C74DA17}"/>
              </a:ext>
            </a:extLst>
          </p:cNvPr>
          <p:cNvSpPr txBox="1"/>
          <p:nvPr/>
        </p:nvSpPr>
        <p:spPr>
          <a:xfrm>
            <a:off x="2156695" y="1676642"/>
            <a:ext cx="1310910" cy="307777"/>
          </a:xfrm>
          <a:prstGeom prst="rect">
            <a:avLst/>
          </a:prstGeom>
          <a:noFill/>
        </p:spPr>
        <p:txBody>
          <a:bodyPr wrap="square" rtlCol="0">
            <a:spAutoFit/>
          </a:bodyPr>
          <a:lstStyle/>
          <a:p>
            <a:r>
              <a:rPr lang="en-IN" dirty="0">
                <a:solidFill>
                  <a:schemeClr val="tx1"/>
                </a:solidFill>
              </a:rPr>
              <a:t>Car selection</a:t>
            </a:r>
          </a:p>
        </p:txBody>
      </p:sp>
      <p:cxnSp>
        <p:nvCxnSpPr>
          <p:cNvPr id="19" name="Straight Arrow Connector 18">
            <a:extLst>
              <a:ext uri="{FF2B5EF4-FFF2-40B4-BE49-F238E27FC236}">
                <a16:creationId xmlns:a16="http://schemas.microsoft.com/office/drawing/2014/main" id="{B2A10A27-0001-4BF3-A986-2DD0648FEE58}"/>
              </a:ext>
            </a:extLst>
          </p:cNvPr>
          <p:cNvCxnSpPr>
            <a:cxnSpLocks/>
          </p:cNvCxnSpPr>
          <p:nvPr/>
        </p:nvCxnSpPr>
        <p:spPr>
          <a:xfrm flipV="1">
            <a:off x="3357023" y="1832206"/>
            <a:ext cx="43292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0ABC04-034E-4A4D-B3C7-06620EEBD1E9}"/>
              </a:ext>
            </a:extLst>
          </p:cNvPr>
          <p:cNvSpPr txBox="1"/>
          <p:nvPr/>
        </p:nvSpPr>
        <p:spPr>
          <a:xfrm>
            <a:off x="3753355" y="1674122"/>
            <a:ext cx="1642683" cy="307777"/>
          </a:xfrm>
          <a:prstGeom prst="rect">
            <a:avLst/>
          </a:prstGeom>
          <a:noFill/>
        </p:spPr>
        <p:txBody>
          <a:bodyPr wrap="square" rtlCol="0">
            <a:spAutoFit/>
          </a:bodyPr>
          <a:lstStyle/>
          <a:p>
            <a:r>
              <a:rPr lang="en-IN" dirty="0">
                <a:solidFill>
                  <a:schemeClr val="tx1"/>
                </a:solidFill>
              </a:rPr>
              <a:t>Model selection</a:t>
            </a:r>
          </a:p>
        </p:txBody>
      </p:sp>
      <p:cxnSp>
        <p:nvCxnSpPr>
          <p:cNvPr id="28" name="Straight Arrow Connector 27">
            <a:extLst>
              <a:ext uri="{FF2B5EF4-FFF2-40B4-BE49-F238E27FC236}">
                <a16:creationId xmlns:a16="http://schemas.microsoft.com/office/drawing/2014/main" id="{FA578648-A251-4A32-BA0E-29244903965C}"/>
              </a:ext>
            </a:extLst>
          </p:cNvPr>
          <p:cNvCxnSpPr>
            <a:cxnSpLocks/>
          </p:cNvCxnSpPr>
          <p:nvPr/>
        </p:nvCxnSpPr>
        <p:spPr>
          <a:xfrm flipV="1">
            <a:off x="5146874" y="1834164"/>
            <a:ext cx="43292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9FF7D29-8683-4D7F-A936-9275F7661954}"/>
              </a:ext>
            </a:extLst>
          </p:cNvPr>
          <p:cNvSpPr txBox="1"/>
          <p:nvPr/>
        </p:nvSpPr>
        <p:spPr>
          <a:xfrm>
            <a:off x="5547430" y="1668113"/>
            <a:ext cx="4632690" cy="307777"/>
          </a:xfrm>
          <a:prstGeom prst="rect">
            <a:avLst/>
          </a:prstGeom>
          <a:noFill/>
        </p:spPr>
        <p:txBody>
          <a:bodyPr wrap="square">
            <a:spAutoFit/>
          </a:bodyPr>
          <a:lstStyle/>
          <a:p>
            <a:r>
              <a:rPr lang="en-IN" dirty="0">
                <a:solidFill>
                  <a:schemeClr val="tx1"/>
                </a:solidFill>
              </a:rPr>
              <a:t>Price of the model</a:t>
            </a:r>
          </a:p>
        </p:txBody>
      </p:sp>
      <p:cxnSp>
        <p:nvCxnSpPr>
          <p:cNvPr id="33" name="Straight Arrow Connector 32">
            <a:extLst>
              <a:ext uri="{FF2B5EF4-FFF2-40B4-BE49-F238E27FC236}">
                <a16:creationId xmlns:a16="http://schemas.microsoft.com/office/drawing/2014/main" id="{654512C4-9218-41CA-A911-A5B526B8048D}"/>
              </a:ext>
            </a:extLst>
          </p:cNvPr>
          <p:cNvCxnSpPr>
            <a:cxnSpLocks/>
          </p:cNvCxnSpPr>
          <p:nvPr/>
        </p:nvCxnSpPr>
        <p:spPr>
          <a:xfrm flipV="1">
            <a:off x="7154039" y="1818770"/>
            <a:ext cx="43292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9A483F7-0A93-4689-8BEA-F68F785D9C55}"/>
              </a:ext>
            </a:extLst>
          </p:cNvPr>
          <p:cNvSpPr txBox="1"/>
          <p:nvPr/>
        </p:nvSpPr>
        <p:spPr>
          <a:xfrm>
            <a:off x="7627427" y="1557160"/>
            <a:ext cx="2042560" cy="523220"/>
          </a:xfrm>
          <a:prstGeom prst="rect">
            <a:avLst/>
          </a:prstGeom>
          <a:noFill/>
        </p:spPr>
        <p:txBody>
          <a:bodyPr wrap="square">
            <a:spAutoFit/>
          </a:bodyPr>
          <a:lstStyle/>
          <a:p>
            <a:r>
              <a:rPr lang="en-IN" dirty="0">
                <a:solidFill>
                  <a:schemeClr val="tx1"/>
                </a:solidFill>
              </a:rPr>
              <a:t>Colour available/</a:t>
            </a:r>
          </a:p>
          <a:p>
            <a:r>
              <a:rPr lang="en-IN" dirty="0">
                <a:solidFill>
                  <a:schemeClr val="tx1"/>
                </a:solidFill>
              </a:rPr>
              <a:t>Colour selection</a:t>
            </a:r>
          </a:p>
        </p:txBody>
      </p:sp>
      <p:cxnSp>
        <p:nvCxnSpPr>
          <p:cNvPr id="40" name="Straight Arrow Connector 39">
            <a:extLst>
              <a:ext uri="{FF2B5EF4-FFF2-40B4-BE49-F238E27FC236}">
                <a16:creationId xmlns:a16="http://schemas.microsoft.com/office/drawing/2014/main" id="{CC78C831-EA70-45A0-956D-BE02EEF5FA54}"/>
              </a:ext>
            </a:extLst>
          </p:cNvPr>
          <p:cNvCxnSpPr>
            <a:cxnSpLocks/>
          </p:cNvCxnSpPr>
          <p:nvPr/>
        </p:nvCxnSpPr>
        <p:spPr>
          <a:xfrm>
            <a:off x="2782315" y="2265303"/>
            <a:ext cx="0" cy="193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3B04614-066C-48E7-AA16-BD731A43E8AC}"/>
              </a:ext>
            </a:extLst>
          </p:cNvPr>
          <p:cNvSpPr txBox="1"/>
          <p:nvPr/>
        </p:nvSpPr>
        <p:spPr>
          <a:xfrm>
            <a:off x="2149449" y="2377572"/>
            <a:ext cx="1823740" cy="307777"/>
          </a:xfrm>
          <a:prstGeom prst="rect">
            <a:avLst/>
          </a:prstGeom>
          <a:noFill/>
        </p:spPr>
        <p:txBody>
          <a:bodyPr wrap="square">
            <a:spAutoFit/>
          </a:bodyPr>
          <a:lstStyle/>
          <a:p>
            <a:r>
              <a:rPr lang="en-IN">
                <a:solidFill>
                  <a:schemeClr val="tx1"/>
                </a:solidFill>
              </a:rPr>
              <a:t>Owner Details</a:t>
            </a:r>
            <a:endParaRPr lang="en-IN" dirty="0">
              <a:solidFill>
                <a:schemeClr val="tx1"/>
              </a:solidFill>
            </a:endParaRPr>
          </a:p>
        </p:txBody>
      </p:sp>
      <p:cxnSp>
        <p:nvCxnSpPr>
          <p:cNvPr id="43" name="Straight Arrow Connector 42">
            <a:extLst>
              <a:ext uri="{FF2B5EF4-FFF2-40B4-BE49-F238E27FC236}">
                <a16:creationId xmlns:a16="http://schemas.microsoft.com/office/drawing/2014/main" id="{675BB7DE-EC63-4B25-AB68-3BAF752D42AB}"/>
              </a:ext>
            </a:extLst>
          </p:cNvPr>
          <p:cNvCxnSpPr>
            <a:cxnSpLocks/>
          </p:cNvCxnSpPr>
          <p:nvPr/>
        </p:nvCxnSpPr>
        <p:spPr>
          <a:xfrm flipV="1">
            <a:off x="3392940" y="2523197"/>
            <a:ext cx="43292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C14D288-E106-40A7-8C12-C62167C247F3}"/>
              </a:ext>
            </a:extLst>
          </p:cNvPr>
          <p:cNvSpPr txBox="1"/>
          <p:nvPr/>
        </p:nvSpPr>
        <p:spPr>
          <a:xfrm>
            <a:off x="3844726" y="2250067"/>
            <a:ext cx="2361865" cy="523220"/>
          </a:xfrm>
          <a:prstGeom prst="rect">
            <a:avLst/>
          </a:prstGeom>
          <a:noFill/>
        </p:spPr>
        <p:txBody>
          <a:bodyPr wrap="square">
            <a:spAutoFit/>
          </a:bodyPr>
          <a:lstStyle/>
          <a:p>
            <a:r>
              <a:rPr lang="en-IN" dirty="0">
                <a:solidFill>
                  <a:schemeClr val="tx1"/>
                </a:solidFill>
              </a:rPr>
              <a:t>Owner’s basic personal information(PAN,DL…)</a:t>
            </a:r>
          </a:p>
        </p:txBody>
      </p:sp>
      <p:cxnSp>
        <p:nvCxnSpPr>
          <p:cNvPr id="39" name="Connector: Elbow 38">
            <a:extLst>
              <a:ext uri="{FF2B5EF4-FFF2-40B4-BE49-F238E27FC236}">
                <a16:creationId xmlns:a16="http://schemas.microsoft.com/office/drawing/2014/main" id="{39D3CA68-202B-43A1-B146-E9DE543476BA}"/>
              </a:ext>
            </a:extLst>
          </p:cNvPr>
          <p:cNvCxnSpPr/>
          <p:nvPr/>
        </p:nvCxnSpPr>
        <p:spPr>
          <a:xfrm>
            <a:off x="2346690" y="2912154"/>
            <a:ext cx="714629" cy="4690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8ABF38E-0B59-48BA-977D-2CD09FF038B1}"/>
              </a:ext>
            </a:extLst>
          </p:cNvPr>
          <p:cNvCxnSpPr>
            <a:cxnSpLocks/>
          </p:cNvCxnSpPr>
          <p:nvPr/>
        </p:nvCxnSpPr>
        <p:spPr>
          <a:xfrm flipV="1">
            <a:off x="2647360" y="2914752"/>
            <a:ext cx="43292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775B9BC-A8A0-4488-9932-F81E3ACD6063}"/>
              </a:ext>
            </a:extLst>
          </p:cNvPr>
          <p:cNvSpPr txBox="1"/>
          <p:nvPr/>
        </p:nvSpPr>
        <p:spPr>
          <a:xfrm>
            <a:off x="3248951" y="2750744"/>
            <a:ext cx="3418886" cy="307777"/>
          </a:xfrm>
          <a:prstGeom prst="rect">
            <a:avLst/>
          </a:prstGeom>
          <a:noFill/>
        </p:spPr>
        <p:txBody>
          <a:bodyPr wrap="square">
            <a:spAutoFit/>
          </a:bodyPr>
          <a:lstStyle/>
          <a:p>
            <a:r>
              <a:rPr lang="en-IN">
                <a:solidFill>
                  <a:schemeClr val="tx1"/>
                </a:solidFill>
              </a:rPr>
              <a:t>Through cash at once (cash/card) </a:t>
            </a:r>
            <a:endParaRPr lang="en-IN" dirty="0">
              <a:solidFill>
                <a:schemeClr val="tx1"/>
              </a:solidFill>
            </a:endParaRPr>
          </a:p>
        </p:txBody>
      </p:sp>
      <p:sp>
        <p:nvSpPr>
          <p:cNvPr id="54" name="TextBox 53">
            <a:extLst>
              <a:ext uri="{FF2B5EF4-FFF2-40B4-BE49-F238E27FC236}">
                <a16:creationId xmlns:a16="http://schemas.microsoft.com/office/drawing/2014/main" id="{A2F74F87-E87A-4DA6-AB48-6673CA7D71E2}"/>
              </a:ext>
            </a:extLst>
          </p:cNvPr>
          <p:cNvSpPr txBox="1"/>
          <p:nvPr/>
        </p:nvSpPr>
        <p:spPr>
          <a:xfrm>
            <a:off x="3248951" y="3197464"/>
            <a:ext cx="2544946" cy="307777"/>
          </a:xfrm>
          <a:prstGeom prst="rect">
            <a:avLst/>
          </a:prstGeom>
          <a:noFill/>
        </p:spPr>
        <p:txBody>
          <a:bodyPr wrap="square">
            <a:spAutoFit/>
          </a:bodyPr>
          <a:lstStyle/>
          <a:p>
            <a:r>
              <a:rPr lang="en-IN" dirty="0">
                <a:solidFill>
                  <a:schemeClr val="tx1"/>
                </a:solidFill>
              </a:rPr>
              <a:t>Financial aid through loan </a:t>
            </a:r>
          </a:p>
        </p:txBody>
      </p:sp>
      <p:cxnSp>
        <p:nvCxnSpPr>
          <p:cNvPr id="55" name="Connector: Elbow 54">
            <a:extLst>
              <a:ext uri="{FF2B5EF4-FFF2-40B4-BE49-F238E27FC236}">
                <a16:creationId xmlns:a16="http://schemas.microsoft.com/office/drawing/2014/main" id="{503C96B7-73B6-4CC0-9258-2D737A6E3850}"/>
              </a:ext>
            </a:extLst>
          </p:cNvPr>
          <p:cNvCxnSpPr/>
          <p:nvPr/>
        </p:nvCxnSpPr>
        <p:spPr>
          <a:xfrm>
            <a:off x="5389210" y="3351352"/>
            <a:ext cx="714629" cy="4690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275C0E-2767-48F7-A078-01629FEB4BC5}"/>
              </a:ext>
            </a:extLst>
          </p:cNvPr>
          <p:cNvCxnSpPr>
            <a:cxnSpLocks/>
          </p:cNvCxnSpPr>
          <p:nvPr/>
        </p:nvCxnSpPr>
        <p:spPr>
          <a:xfrm flipV="1">
            <a:off x="5637324" y="3346390"/>
            <a:ext cx="43292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24FE96-5AA0-48D1-BD98-C18307B08628}"/>
              </a:ext>
            </a:extLst>
          </p:cNvPr>
          <p:cNvSpPr txBox="1"/>
          <p:nvPr/>
        </p:nvSpPr>
        <p:spPr>
          <a:xfrm>
            <a:off x="6103839" y="3663885"/>
            <a:ext cx="5150580" cy="307777"/>
          </a:xfrm>
          <a:prstGeom prst="rect">
            <a:avLst/>
          </a:prstGeom>
          <a:noFill/>
        </p:spPr>
        <p:txBody>
          <a:bodyPr wrap="square">
            <a:spAutoFit/>
          </a:bodyPr>
          <a:lstStyle/>
          <a:p>
            <a:r>
              <a:rPr lang="en-IN" dirty="0">
                <a:solidFill>
                  <a:schemeClr val="tx1"/>
                </a:solidFill>
              </a:rPr>
              <a:t>By the dealer</a:t>
            </a:r>
          </a:p>
        </p:txBody>
      </p:sp>
      <p:sp>
        <p:nvSpPr>
          <p:cNvPr id="60" name="TextBox 59">
            <a:extLst>
              <a:ext uri="{FF2B5EF4-FFF2-40B4-BE49-F238E27FC236}">
                <a16:creationId xmlns:a16="http://schemas.microsoft.com/office/drawing/2014/main" id="{D99F66D5-C27F-474B-929F-9CA5D6AC26E8}"/>
              </a:ext>
            </a:extLst>
          </p:cNvPr>
          <p:cNvSpPr txBox="1"/>
          <p:nvPr/>
        </p:nvSpPr>
        <p:spPr>
          <a:xfrm>
            <a:off x="6042011" y="3204841"/>
            <a:ext cx="5688700" cy="307777"/>
          </a:xfrm>
          <a:prstGeom prst="rect">
            <a:avLst/>
          </a:prstGeom>
          <a:noFill/>
        </p:spPr>
        <p:txBody>
          <a:bodyPr wrap="square">
            <a:spAutoFit/>
          </a:bodyPr>
          <a:lstStyle/>
          <a:p>
            <a:r>
              <a:rPr lang="en-IN" dirty="0">
                <a:solidFill>
                  <a:schemeClr val="tx1"/>
                </a:solidFill>
              </a:rPr>
              <a:t>By the Owner himself</a:t>
            </a:r>
          </a:p>
        </p:txBody>
      </p:sp>
      <p:cxnSp>
        <p:nvCxnSpPr>
          <p:cNvPr id="61" name="Straight Arrow Connector 60">
            <a:extLst>
              <a:ext uri="{FF2B5EF4-FFF2-40B4-BE49-F238E27FC236}">
                <a16:creationId xmlns:a16="http://schemas.microsoft.com/office/drawing/2014/main" id="{EBCDBFDC-9C2B-440A-8D01-EC9C70522081}"/>
              </a:ext>
            </a:extLst>
          </p:cNvPr>
          <p:cNvCxnSpPr>
            <a:cxnSpLocks/>
          </p:cNvCxnSpPr>
          <p:nvPr/>
        </p:nvCxnSpPr>
        <p:spPr>
          <a:xfrm>
            <a:off x="6605800" y="3903603"/>
            <a:ext cx="0" cy="193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8B6466B-BDA3-4E2A-BB8A-814A4510118B}"/>
              </a:ext>
            </a:extLst>
          </p:cNvPr>
          <p:cNvSpPr txBox="1"/>
          <p:nvPr/>
        </p:nvSpPr>
        <p:spPr>
          <a:xfrm>
            <a:off x="5637324" y="4018283"/>
            <a:ext cx="5927416" cy="307777"/>
          </a:xfrm>
          <a:prstGeom prst="rect">
            <a:avLst/>
          </a:prstGeom>
          <a:noFill/>
        </p:spPr>
        <p:txBody>
          <a:bodyPr wrap="square">
            <a:spAutoFit/>
          </a:bodyPr>
          <a:lstStyle/>
          <a:p>
            <a:r>
              <a:rPr lang="en-IN" dirty="0">
                <a:solidFill>
                  <a:schemeClr val="tx1"/>
                </a:solidFill>
              </a:rPr>
              <a:t>Basic loan details and loan amount</a:t>
            </a:r>
          </a:p>
        </p:txBody>
      </p:sp>
      <p:cxnSp>
        <p:nvCxnSpPr>
          <p:cNvPr id="77" name="Straight Connector 76">
            <a:extLst>
              <a:ext uri="{FF2B5EF4-FFF2-40B4-BE49-F238E27FC236}">
                <a16:creationId xmlns:a16="http://schemas.microsoft.com/office/drawing/2014/main" id="{9FA6A700-C343-4ED5-AF02-6D362DFD4877}"/>
              </a:ext>
            </a:extLst>
          </p:cNvPr>
          <p:cNvCxnSpPr/>
          <p:nvPr/>
        </p:nvCxnSpPr>
        <p:spPr>
          <a:xfrm>
            <a:off x="6605800" y="4293774"/>
            <a:ext cx="0" cy="220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C36CB0-518A-4EBF-8B97-5AC29990927A}"/>
              </a:ext>
            </a:extLst>
          </p:cNvPr>
          <p:cNvCxnSpPr>
            <a:cxnSpLocks/>
          </p:cNvCxnSpPr>
          <p:nvPr/>
        </p:nvCxnSpPr>
        <p:spPr>
          <a:xfrm>
            <a:off x="6605800" y="4526252"/>
            <a:ext cx="1146370" cy="5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EA6226B-1744-4978-B02A-BFBC6E626DF9}"/>
              </a:ext>
            </a:extLst>
          </p:cNvPr>
          <p:cNvCxnSpPr>
            <a:cxnSpLocks/>
          </p:cNvCxnSpPr>
          <p:nvPr/>
        </p:nvCxnSpPr>
        <p:spPr>
          <a:xfrm>
            <a:off x="7752170" y="4526252"/>
            <a:ext cx="0" cy="193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F0DF15-014A-406B-A47F-B86A095F39D9}"/>
              </a:ext>
            </a:extLst>
          </p:cNvPr>
          <p:cNvCxnSpPr/>
          <p:nvPr/>
        </p:nvCxnSpPr>
        <p:spPr>
          <a:xfrm>
            <a:off x="7938287" y="3374913"/>
            <a:ext cx="8253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46EF20-04F3-4F51-960B-0FCC0B360E59}"/>
              </a:ext>
            </a:extLst>
          </p:cNvPr>
          <p:cNvCxnSpPr/>
          <p:nvPr/>
        </p:nvCxnSpPr>
        <p:spPr>
          <a:xfrm>
            <a:off x="8764981" y="3381197"/>
            <a:ext cx="0" cy="11331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351A718-8CDC-4824-8485-360F4ECEB3F3}"/>
              </a:ext>
            </a:extLst>
          </p:cNvPr>
          <p:cNvCxnSpPr>
            <a:cxnSpLocks/>
          </p:cNvCxnSpPr>
          <p:nvPr/>
        </p:nvCxnSpPr>
        <p:spPr>
          <a:xfrm>
            <a:off x="7742395" y="4522472"/>
            <a:ext cx="10225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07749EE-7535-4356-A803-F3E6D03FFD9B}"/>
              </a:ext>
            </a:extLst>
          </p:cNvPr>
          <p:cNvSpPr txBox="1"/>
          <p:nvPr/>
        </p:nvSpPr>
        <p:spPr>
          <a:xfrm>
            <a:off x="6807425" y="4710710"/>
            <a:ext cx="5927416" cy="307777"/>
          </a:xfrm>
          <a:prstGeom prst="rect">
            <a:avLst/>
          </a:prstGeom>
          <a:noFill/>
        </p:spPr>
        <p:txBody>
          <a:bodyPr wrap="square">
            <a:spAutoFit/>
          </a:bodyPr>
          <a:lstStyle/>
          <a:p>
            <a:r>
              <a:rPr lang="en-IN" dirty="0">
                <a:solidFill>
                  <a:schemeClr val="tx1"/>
                </a:solidFill>
              </a:rPr>
              <a:t>If loan amount processed</a:t>
            </a:r>
          </a:p>
        </p:txBody>
      </p:sp>
      <p:cxnSp>
        <p:nvCxnSpPr>
          <p:cNvPr id="104" name="Straight Arrow Connector 103">
            <a:extLst>
              <a:ext uri="{FF2B5EF4-FFF2-40B4-BE49-F238E27FC236}">
                <a16:creationId xmlns:a16="http://schemas.microsoft.com/office/drawing/2014/main" id="{A99809A2-07F6-472D-B91F-276BC77EABED}"/>
              </a:ext>
            </a:extLst>
          </p:cNvPr>
          <p:cNvCxnSpPr>
            <a:cxnSpLocks/>
          </p:cNvCxnSpPr>
          <p:nvPr/>
        </p:nvCxnSpPr>
        <p:spPr>
          <a:xfrm>
            <a:off x="2414975" y="4001031"/>
            <a:ext cx="0" cy="193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D01BA021-CB42-4A5F-93FE-DF1BF3121B51}"/>
              </a:ext>
            </a:extLst>
          </p:cNvPr>
          <p:cNvSpPr txBox="1"/>
          <p:nvPr/>
        </p:nvSpPr>
        <p:spPr>
          <a:xfrm>
            <a:off x="1983563" y="4127439"/>
            <a:ext cx="6429122" cy="307777"/>
          </a:xfrm>
          <a:prstGeom prst="rect">
            <a:avLst/>
          </a:prstGeom>
          <a:noFill/>
        </p:spPr>
        <p:txBody>
          <a:bodyPr wrap="square">
            <a:spAutoFit/>
          </a:bodyPr>
          <a:lstStyle/>
          <a:p>
            <a:r>
              <a:rPr lang="en-IN" dirty="0">
                <a:solidFill>
                  <a:schemeClr val="tx1"/>
                </a:solidFill>
              </a:rPr>
              <a:t>Registration of the car and it’s owner</a:t>
            </a:r>
          </a:p>
        </p:txBody>
      </p:sp>
      <p:cxnSp>
        <p:nvCxnSpPr>
          <p:cNvPr id="109" name="Straight Arrow Connector 108">
            <a:extLst>
              <a:ext uri="{FF2B5EF4-FFF2-40B4-BE49-F238E27FC236}">
                <a16:creationId xmlns:a16="http://schemas.microsoft.com/office/drawing/2014/main" id="{B9DA6131-B4DD-4A4E-A243-6035B38FF4B7}"/>
              </a:ext>
            </a:extLst>
          </p:cNvPr>
          <p:cNvCxnSpPr>
            <a:cxnSpLocks/>
          </p:cNvCxnSpPr>
          <p:nvPr/>
        </p:nvCxnSpPr>
        <p:spPr>
          <a:xfrm>
            <a:off x="2686556" y="4628643"/>
            <a:ext cx="217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98040716-AC3A-4DCF-9E50-843DE1F69D18}"/>
              </a:ext>
            </a:extLst>
          </p:cNvPr>
          <p:cNvSpPr txBox="1"/>
          <p:nvPr/>
        </p:nvSpPr>
        <p:spPr>
          <a:xfrm>
            <a:off x="2889278" y="4474755"/>
            <a:ext cx="6429122" cy="307777"/>
          </a:xfrm>
          <a:prstGeom prst="rect">
            <a:avLst/>
          </a:prstGeom>
          <a:noFill/>
        </p:spPr>
        <p:txBody>
          <a:bodyPr wrap="square">
            <a:spAutoFit/>
          </a:bodyPr>
          <a:lstStyle/>
          <a:p>
            <a:r>
              <a:rPr lang="en-IN" dirty="0">
                <a:solidFill>
                  <a:schemeClr val="tx1"/>
                </a:solidFill>
              </a:rPr>
              <a:t>Car to be delivered to home or pickup.</a:t>
            </a:r>
          </a:p>
        </p:txBody>
      </p:sp>
      <p:cxnSp>
        <p:nvCxnSpPr>
          <p:cNvPr id="116" name="Straight Arrow Connector 115">
            <a:extLst>
              <a:ext uri="{FF2B5EF4-FFF2-40B4-BE49-F238E27FC236}">
                <a16:creationId xmlns:a16="http://schemas.microsoft.com/office/drawing/2014/main" id="{FA637C70-70A8-45EB-9C97-60B88AAE1D9C}"/>
              </a:ext>
            </a:extLst>
          </p:cNvPr>
          <p:cNvCxnSpPr>
            <a:cxnSpLocks/>
          </p:cNvCxnSpPr>
          <p:nvPr/>
        </p:nvCxnSpPr>
        <p:spPr>
          <a:xfrm>
            <a:off x="2782315" y="1082116"/>
            <a:ext cx="0" cy="193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1D005A0-FAAE-4EB9-AA38-29D60356E0D7}"/>
              </a:ext>
            </a:extLst>
          </p:cNvPr>
          <p:cNvSpPr txBox="1"/>
          <p:nvPr/>
        </p:nvSpPr>
        <p:spPr>
          <a:xfrm>
            <a:off x="4133957" y="185949"/>
            <a:ext cx="3783736" cy="523220"/>
          </a:xfrm>
          <a:prstGeom prst="rect">
            <a:avLst/>
          </a:prstGeom>
          <a:noFill/>
        </p:spPr>
        <p:txBody>
          <a:bodyPr wrap="square" rtlCol="0">
            <a:spAutoFit/>
          </a:bodyPr>
          <a:lstStyle/>
          <a:p>
            <a:r>
              <a:rPr lang="en-IN" sz="2800" b="1" i="1" u="sng" dirty="0">
                <a:solidFill>
                  <a:srgbClr val="17A2BA"/>
                </a:solidFill>
                <a:latin typeface="Arial Rounded MT Bold" panose="020F0704030504030204" pitchFamily="34" charset="0"/>
              </a:rPr>
              <a:t>PROTOTYPE</a:t>
            </a:r>
          </a:p>
        </p:txBody>
      </p:sp>
      <p:sp>
        <p:nvSpPr>
          <p:cNvPr id="111" name="Arrow: Curved Right 110">
            <a:extLst>
              <a:ext uri="{FF2B5EF4-FFF2-40B4-BE49-F238E27FC236}">
                <a16:creationId xmlns:a16="http://schemas.microsoft.com/office/drawing/2014/main" id="{E4CEA3C2-2E07-4056-AA7A-86B994B22A1C}"/>
              </a:ext>
            </a:extLst>
          </p:cNvPr>
          <p:cNvSpPr/>
          <p:nvPr/>
        </p:nvSpPr>
        <p:spPr>
          <a:xfrm>
            <a:off x="1031818" y="3045930"/>
            <a:ext cx="311375" cy="925731"/>
          </a:xfrm>
          <a:prstGeom prst="curvedRightArrow">
            <a:avLst>
              <a:gd name="adj1" fmla="val 25000"/>
              <a:gd name="adj2" fmla="val 50000"/>
              <a:gd name="adj3" fmla="val 35877"/>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9" name="Arrow: Curved Right 118">
            <a:extLst>
              <a:ext uri="{FF2B5EF4-FFF2-40B4-BE49-F238E27FC236}">
                <a16:creationId xmlns:a16="http://schemas.microsoft.com/office/drawing/2014/main" id="{D8C93BE3-94B3-400A-9FDD-3B9F67B739A7}"/>
              </a:ext>
            </a:extLst>
          </p:cNvPr>
          <p:cNvSpPr/>
          <p:nvPr/>
        </p:nvSpPr>
        <p:spPr>
          <a:xfrm>
            <a:off x="1055429" y="2245006"/>
            <a:ext cx="311375" cy="771842"/>
          </a:xfrm>
          <a:prstGeom prst="curvedRightArrow">
            <a:avLst>
              <a:gd name="adj1" fmla="val 24999"/>
              <a:gd name="adj2" fmla="val 72183"/>
              <a:gd name="adj3" fmla="val 46752"/>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0" name="Arrow: Curved Right 119">
            <a:extLst>
              <a:ext uri="{FF2B5EF4-FFF2-40B4-BE49-F238E27FC236}">
                <a16:creationId xmlns:a16="http://schemas.microsoft.com/office/drawing/2014/main" id="{4351AA27-088E-46B8-A3A7-1BE2999106EE}"/>
              </a:ext>
            </a:extLst>
          </p:cNvPr>
          <p:cNvSpPr/>
          <p:nvPr/>
        </p:nvSpPr>
        <p:spPr>
          <a:xfrm>
            <a:off x="1031818" y="1376889"/>
            <a:ext cx="311376" cy="771842"/>
          </a:xfrm>
          <a:prstGeom prst="curved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1" name="Arrow: Curved Right 120">
            <a:extLst>
              <a:ext uri="{FF2B5EF4-FFF2-40B4-BE49-F238E27FC236}">
                <a16:creationId xmlns:a16="http://schemas.microsoft.com/office/drawing/2014/main" id="{DB0E7DBF-22FC-4042-907C-439BA0A920EE}"/>
              </a:ext>
            </a:extLst>
          </p:cNvPr>
          <p:cNvSpPr/>
          <p:nvPr/>
        </p:nvSpPr>
        <p:spPr>
          <a:xfrm>
            <a:off x="970753" y="3991706"/>
            <a:ext cx="369303" cy="739048"/>
          </a:xfrm>
          <a:prstGeom prst="curvedRightArrow">
            <a:avLst>
              <a:gd name="adj1" fmla="val 20340"/>
              <a:gd name="adj2" fmla="val 56933"/>
              <a:gd name="adj3" fmla="val 2500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772133" y="2061567"/>
            <a:ext cx="5953771"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6000" b="1" i="1" dirty="0">
                <a:gradFill>
                  <a:gsLst>
                    <a:gs pos="81000">
                      <a:schemeClr val="accent5">
                        <a:lumMod val="60000"/>
                        <a:lumOff val="40000"/>
                        <a:alpha val="81000"/>
                      </a:schemeClr>
                    </a:gs>
                    <a:gs pos="0">
                      <a:schemeClr val="accent1">
                        <a:lumMod val="5000"/>
                        <a:lumOff val="95000"/>
                      </a:schemeClr>
                    </a:gs>
                    <a:gs pos="85000">
                      <a:schemeClr val="accent1">
                        <a:lumMod val="45000"/>
                        <a:lumOff val="55000"/>
                      </a:schemeClr>
                    </a:gs>
                    <a:gs pos="0">
                      <a:schemeClr val="accent1">
                        <a:lumMod val="45000"/>
                        <a:lumOff val="55000"/>
                      </a:schemeClr>
                    </a:gs>
                  </a:gsLst>
                  <a:lin ang="5400000" scaled="1"/>
                </a:gradFill>
                <a:latin typeface="Arial Rounded MT Bold" panose="020F0704030504030204" pitchFamily="34" charset="0"/>
              </a:rPr>
              <a:t>REQUIREMENT</a:t>
            </a:r>
            <a:br>
              <a:rPr lang="en-IN" sz="6000" b="1" i="1" dirty="0">
                <a:gradFill>
                  <a:gsLst>
                    <a:gs pos="81000">
                      <a:schemeClr val="accent5">
                        <a:lumMod val="60000"/>
                        <a:lumOff val="40000"/>
                        <a:alpha val="81000"/>
                      </a:schemeClr>
                    </a:gs>
                    <a:gs pos="0">
                      <a:schemeClr val="accent1">
                        <a:lumMod val="5000"/>
                        <a:lumOff val="95000"/>
                      </a:schemeClr>
                    </a:gs>
                    <a:gs pos="85000">
                      <a:schemeClr val="accent1">
                        <a:lumMod val="45000"/>
                        <a:lumOff val="55000"/>
                      </a:schemeClr>
                    </a:gs>
                    <a:gs pos="0">
                      <a:schemeClr val="accent1">
                        <a:lumMod val="45000"/>
                        <a:lumOff val="55000"/>
                      </a:schemeClr>
                    </a:gs>
                  </a:gsLst>
                  <a:lin ang="5400000" scaled="1"/>
                </a:gradFill>
                <a:latin typeface="Arial Rounded MT Bold" panose="020F0704030504030204" pitchFamily="34" charset="0"/>
              </a:rPr>
            </a:br>
            <a:r>
              <a:rPr lang="en-IN" sz="6000" b="1" i="1" dirty="0">
                <a:gradFill>
                  <a:gsLst>
                    <a:gs pos="81000">
                      <a:schemeClr val="accent5">
                        <a:lumMod val="60000"/>
                        <a:lumOff val="40000"/>
                        <a:alpha val="81000"/>
                      </a:schemeClr>
                    </a:gs>
                    <a:gs pos="0">
                      <a:schemeClr val="accent1">
                        <a:lumMod val="5000"/>
                        <a:lumOff val="95000"/>
                      </a:schemeClr>
                    </a:gs>
                    <a:gs pos="85000">
                      <a:schemeClr val="accent1">
                        <a:lumMod val="45000"/>
                        <a:lumOff val="55000"/>
                      </a:schemeClr>
                    </a:gs>
                    <a:gs pos="0">
                      <a:schemeClr val="accent1">
                        <a:lumMod val="45000"/>
                        <a:lumOff val="55000"/>
                      </a:schemeClr>
                    </a:gs>
                  </a:gsLst>
                  <a:lin ang="5400000" scaled="1"/>
                </a:gradFill>
                <a:latin typeface="Arial Rounded MT Bold" panose="020F0704030504030204" pitchFamily="34" charset="0"/>
              </a:rPr>
              <a:t>ANALYSIS</a:t>
            </a:r>
            <a:endParaRPr sz="6000" b="1" i="1" dirty="0">
              <a:gradFill>
                <a:gsLst>
                  <a:gs pos="81000">
                    <a:schemeClr val="accent5">
                      <a:lumMod val="60000"/>
                      <a:lumOff val="40000"/>
                      <a:alpha val="81000"/>
                    </a:schemeClr>
                  </a:gs>
                  <a:gs pos="0">
                    <a:schemeClr val="accent1">
                      <a:lumMod val="5000"/>
                      <a:lumOff val="95000"/>
                    </a:schemeClr>
                  </a:gs>
                  <a:gs pos="85000">
                    <a:schemeClr val="accent1">
                      <a:lumMod val="45000"/>
                      <a:lumOff val="55000"/>
                    </a:schemeClr>
                  </a:gs>
                  <a:gs pos="0">
                    <a:schemeClr val="accent1">
                      <a:lumMod val="45000"/>
                      <a:lumOff val="55000"/>
                    </a:schemeClr>
                  </a:gs>
                </a:gsLst>
                <a:lin ang="5400000" scaled="1"/>
              </a:gradFill>
              <a:latin typeface="Arial Rounded MT Bold" panose="020F0704030504030204" pitchFamily="34" charset="0"/>
            </a:endParaRPr>
          </a:p>
        </p:txBody>
      </p:sp>
    </p:spTree>
    <p:extLst>
      <p:ext uri="{BB962C8B-B14F-4D97-AF65-F5344CB8AC3E}">
        <p14:creationId xmlns:p14="http://schemas.microsoft.com/office/powerpoint/2010/main" val="1084610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8" name="TextBox 7">
            <a:extLst>
              <a:ext uri="{FF2B5EF4-FFF2-40B4-BE49-F238E27FC236}">
                <a16:creationId xmlns:a16="http://schemas.microsoft.com/office/drawing/2014/main" id="{86046DBF-6040-402A-B410-0CED62302597}"/>
              </a:ext>
            </a:extLst>
          </p:cNvPr>
          <p:cNvSpPr txBox="1"/>
          <p:nvPr/>
        </p:nvSpPr>
        <p:spPr>
          <a:xfrm>
            <a:off x="1167277" y="1002090"/>
            <a:ext cx="7897211" cy="1569660"/>
          </a:xfrm>
          <a:prstGeom prst="rect">
            <a:avLst/>
          </a:prstGeom>
          <a:noFill/>
        </p:spPr>
        <p:txBody>
          <a:bodyPr wrap="square">
            <a:spAutoFit/>
          </a:bodyPr>
          <a:lstStyle/>
          <a:p>
            <a:pPr marL="0" indent="0">
              <a:buNone/>
            </a:pPr>
            <a:r>
              <a:rPr lang="en-IN" sz="2400" dirty="0">
                <a:solidFill>
                  <a:schemeClr val="tx1"/>
                </a:solidFill>
                <a:effectLst/>
                <a:latin typeface="Arial" panose="020B0604020202020204" pitchFamily="34" charset="0"/>
                <a:ea typeface="Calibri" panose="020F0502020204030204" pitchFamily="34" charset="0"/>
                <a:cs typeface="Mangal" panose="02040503050203030202" pitchFamily="18" charset="0"/>
              </a:rPr>
              <a:t>Requirement Analysis, also known as Requirement Engineering, is </a:t>
            </a:r>
            <a:r>
              <a:rPr lang="en-IN" sz="2400" b="1" dirty="0">
                <a:solidFill>
                  <a:schemeClr val="tx1"/>
                </a:solidFill>
                <a:effectLst/>
                <a:latin typeface="Arial" panose="020B0604020202020204" pitchFamily="34" charset="0"/>
                <a:ea typeface="Calibri" panose="020F0502020204030204" pitchFamily="34" charset="0"/>
                <a:cs typeface="Mangal" panose="02040503050203030202" pitchFamily="18" charset="0"/>
              </a:rPr>
              <a:t>the process of defining user expectations for a new software being built or modified</a:t>
            </a:r>
            <a:r>
              <a:rPr lang="en-IN" sz="2400" dirty="0">
                <a:solidFill>
                  <a:schemeClr val="tx1"/>
                </a:solidFill>
                <a:effectLst/>
                <a:latin typeface="Arial" panose="020B0604020202020204" pitchFamily="34" charset="0"/>
                <a:ea typeface="Calibri" panose="020F0502020204030204" pitchFamily="34" charset="0"/>
                <a:cs typeface="Mangal" panose="02040503050203030202" pitchFamily="18" charset="0"/>
              </a:rPr>
              <a:t>. </a:t>
            </a:r>
            <a:endParaRPr lang="en-IN" sz="24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Picture 3">
            <a:extLst>
              <a:ext uri="{FF2B5EF4-FFF2-40B4-BE49-F238E27FC236}">
                <a16:creationId xmlns:a16="http://schemas.microsoft.com/office/drawing/2014/main" id="{5C1BEBA5-E5CE-4B0A-8E97-700A0B3A9648}"/>
              </a:ext>
            </a:extLst>
          </p:cNvPr>
          <p:cNvPicPr>
            <a:picLocks noChangeAspect="1"/>
          </p:cNvPicPr>
          <p:nvPr/>
        </p:nvPicPr>
        <p:blipFill>
          <a:blip r:embed="rId3"/>
          <a:stretch>
            <a:fillRect/>
          </a:stretch>
        </p:blipFill>
        <p:spPr>
          <a:xfrm>
            <a:off x="5695121" y="2720797"/>
            <a:ext cx="2472773" cy="2166149"/>
          </a:xfrm>
          <a:prstGeom prst="rect">
            <a:avLst/>
          </a:prstGeom>
          <a:ln>
            <a:noFill/>
          </a:ln>
          <a:effectLst>
            <a:softEdge rad="112500"/>
          </a:effectLst>
        </p:spPr>
      </p:pic>
      <p:sp>
        <p:nvSpPr>
          <p:cNvPr id="10" name="TextBox 9">
            <a:extLst>
              <a:ext uri="{FF2B5EF4-FFF2-40B4-BE49-F238E27FC236}">
                <a16:creationId xmlns:a16="http://schemas.microsoft.com/office/drawing/2014/main" id="{DB28B9D3-950D-4C1D-8B62-79FE1AB4D228}"/>
              </a:ext>
            </a:extLst>
          </p:cNvPr>
          <p:cNvSpPr txBox="1"/>
          <p:nvPr/>
        </p:nvSpPr>
        <p:spPr>
          <a:xfrm>
            <a:off x="1167277" y="2720797"/>
            <a:ext cx="4716116" cy="1938992"/>
          </a:xfrm>
          <a:prstGeom prst="rect">
            <a:avLst/>
          </a:prstGeom>
          <a:noFill/>
        </p:spPr>
        <p:txBody>
          <a:bodyPr wrap="square">
            <a:spAutoFit/>
          </a:bodyPr>
          <a:lstStyle/>
          <a:p>
            <a:pPr marL="0" indent="0">
              <a:buNone/>
            </a:pPr>
            <a:r>
              <a:rPr lang="en-IN" sz="2400" dirty="0">
                <a:solidFill>
                  <a:schemeClr val="tx1"/>
                </a:solidFill>
                <a:effectLst/>
                <a:latin typeface="Arial" panose="020B0604020202020204" pitchFamily="34" charset="0"/>
                <a:ea typeface="Calibri" panose="020F0502020204030204" pitchFamily="34" charset="0"/>
                <a:cs typeface="Mangal" panose="02040503050203030202" pitchFamily="18" charset="0"/>
              </a:rPr>
              <a:t>In software engineering, it is sometimes referred to loosely by names such as requirements gathering or requirements capturing.</a:t>
            </a:r>
            <a:endParaRPr lang="en-IN" sz="24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701390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7" name="Google Shape;366;p15">
            <a:extLst>
              <a:ext uri="{FF2B5EF4-FFF2-40B4-BE49-F238E27FC236}">
                <a16:creationId xmlns:a16="http://schemas.microsoft.com/office/drawing/2014/main" id="{A6FCDD74-726B-4AA1-BAC7-2FC2808CDC85}"/>
              </a:ext>
            </a:extLst>
          </p:cNvPr>
          <p:cNvSpPr txBox="1">
            <a:spLocks noGrp="1"/>
          </p:cNvSpPr>
          <p:nvPr>
            <p:ph type="body" idx="1"/>
          </p:nvPr>
        </p:nvSpPr>
        <p:spPr>
          <a:xfrm>
            <a:off x="1866439" y="980447"/>
            <a:ext cx="6606932" cy="3224918"/>
          </a:xfrm>
          <a:prstGeom prst="rect">
            <a:avLst/>
          </a:prstGeom>
        </p:spPr>
        <p:txBody>
          <a:bodyPr spcFirstLastPara="1" wrap="square" lIns="91425" tIns="91425" rIns="91425" bIns="91425" anchor="ctr" anchorCtr="0">
            <a:noAutofit/>
          </a:bodyPr>
          <a:lstStyle/>
          <a:p>
            <a:pPr>
              <a:lnSpc>
                <a:spcPct val="107000"/>
              </a:lnSpc>
              <a:spcAft>
                <a:spcPts val="800"/>
              </a:spcAft>
            </a:pPr>
            <a:endParaRPr lang="en-US" sz="1800" b="1" dirty="0">
              <a:solidFill>
                <a:schemeClr val="tx1"/>
              </a:solidFill>
              <a:effectLst/>
              <a:latin typeface="Bahnschrift SemiLight" panose="020B0502040204020203" pitchFamily="34" charset="0"/>
              <a:ea typeface="Calibri" panose="020F0502020204030204" pitchFamily="34" charset="0"/>
              <a:cs typeface="Mangal" panose="02040503050203030202" pitchFamily="18" charset="0"/>
            </a:endParaRPr>
          </a:p>
          <a:p>
            <a:pPr>
              <a:lnSpc>
                <a:spcPct val="107000"/>
              </a:lnSpc>
              <a:spcAft>
                <a:spcPts val="800"/>
              </a:spcAft>
            </a:pPr>
            <a:endParaRPr lang="en-US" b="1" dirty="0">
              <a:solidFill>
                <a:schemeClr val="tx1"/>
              </a:solidFill>
              <a:latin typeface="Bahnschrift SemiLight" panose="020B0502040204020203" pitchFamily="34" charset="0"/>
              <a:ea typeface="Calibri" panose="020F0502020204030204" pitchFamily="34" charset="0"/>
              <a:cs typeface="Mangal" panose="02040503050203030202" pitchFamily="18" charset="0"/>
            </a:endParaRPr>
          </a:p>
          <a:p>
            <a:pPr>
              <a:lnSpc>
                <a:spcPct val="107000"/>
              </a:lnSpc>
              <a:spcAft>
                <a:spcPts val="800"/>
              </a:spcAft>
            </a:pPr>
            <a:r>
              <a:rPr lang="en-US" b="1" dirty="0">
                <a:solidFill>
                  <a:schemeClr val="tx1"/>
                </a:solidFill>
                <a:effectLst/>
                <a:latin typeface="Bahnschrift SemiLight" panose="020B0502040204020203" pitchFamily="34" charset="0"/>
                <a:ea typeface="Calibri" panose="020F0502020204030204" pitchFamily="34" charset="0"/>
                <a:cs typeface="Mangal" panose="02040503050203030202" pitchFamily="18" charset="0"/>
              </a:rPr>
              <a:t>To streamline the purchase of a car by a customer through the dealer and to provide effective after sales support</a:t>
            </a:r>
            <a:r>
              <a:rPr lang="en-US" sz="1800" b="1" dirty="0">
                <a:solidFill>
                  <a:schemeClr val="tx1"/>
                </a:solidFill>
                <a:effectLst/>
                <a:latin typeface="Bahnschrift SemiLight" panose="020B0502040204020203" pitchFamily="34" charset="0"/>
                <a:ea typeface="Calibri" panose="020F0502020204030204" pitchFamily="34" charset="0"/>
                <a:cs typeface="Mangal" panose="02040503050203030202" pitchFamily="18" charset="0"/>
              </a:rPr>
              <a:t>—</a:t>
            </a:r>
            <a:endParaRPr lang="en-IN" sz="1800" b="1" dirty="0">
              <a:solidFill>
                <a:schemeClr val="tx1"/>
              </a:solidFill>
              <a:effectLst/>
              <a:latin typeface="Bahnschrift SemiLight" panose="020B0502040204020203" pitchFamily="34" charset="0"/>
              <a:ea typeface="Calibri" panose="020F0502020204030204" pitchFamily="34" charset="0"/>
              <a:cs typeface="Mangal" panose="02040503050203030202" pitchFamily="18" charset="0"/>
            </a:endParaRPr>
          </a:p>
          <a:p>
            <a:pPr marL="800100" lvl="1" indent="-342900">
              <a:lnSpc>
                <a:spcPct val="107000"/>
              </a:lnSpc>
              <a:spcAft>
                <a:spcPts val="800"/>
              </a:spcAft>
              <a:buFont typeface="Arial" panose="020B0604020202020204" pitchFamily="34" charset="0"/>
              <a:buChar char="•"/>
              <a:tabLst>
                <a:tab pos="457200" algn="l"/>
              </a:tabLst>
            </a:pPr>
            <a:r>
              <a:rPr lang="en-IN" sz="1800" dirty="0">
                <a:solidFill>
                  <a:schemeClr val="tx1"/>
                </a:solidFill>
                <a:effectLst/>
                <a:latin typeface="Bahnschrift SemiLight" panose="020B0502040204020203" pitchFamily="34" charset="0"/>
                <a:ea typeface="Calibri" panose="020F0502020204030204" pitchFamily="34" charset="0"/>
                <a:cs typeface="Mangal" panose="02040503050203030202" pitchFamily="18" charset="0"/>
              </a:rPr>
              <a:t> </a:t>
            </a:r>
            <a:r>
              <a:rPr lang="en-IN" sz="20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Flexible Payments</a:t>
            </a:r>
          </a:p>
          <a:p>
            <a:pPr marL="800100" lvl="1" indent="-342900">
              <a:lnSpc>
                <a:spcPct val="107000"/>
              </a:lnSpc>
              <a:spcAft>
                <a:spcPts val="800"/>
              </a:spcAft>
              <a:buFont typeface="Arial" panose="020B0604020202020204" pitchFamily="34" charset="0"/>
              <a:buChar char="•"/>
              <a:tabLst>
                <a:tab pos="457200" algn="l"/>
              </a:tabLst>
            </a:pPr>
            <a:r>
              <a:rPr lang="en-IN" sz="20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Greater Buyer Protection</a:t>
            </a:r>
          </a:p>
          <a:p>
            <a:pPr marL="800100" lvl="1" indent="-342900">
              <a:lnSpc>
                <a:spcPct val="107000"/>
              </a:lnSpc>
              <a:spcAft>
                <a:spcPts val="800"/>
              </a:spcAft>
              <a:buFont typeface="Arial" panose="020B0604020202020204" pitchFamily="34" charset="0"/>
              <a:buChar char="•"/>
              <a:tabLst>
                <a:tab pos="457200" algn="l"/>
              </a:tabLst>
            </a:pPr>
            <a:r>
              <a:rPr lang="en-IN" sz="20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Better Quality selection of cars</a:t>
            </a:r>
          </a:p>
          <a:p>
            <a:pPr marL="800100" lvl="1" indent="-342900">
              <a:lnSpc>
                <a:spcPct val="107000"/>
              </a:lnSpc>
              <a:spcAft>
                <a:spcPts val="800"/>
              </a:spcAft>
              <a:buFont typeface="Arial" panose="020B0604020202020204" pitchFamily="34" charset="0"/>
              <a:buChar char="•"/>
              <a:tabLst>
                <a:tab pos="457200" algn="l"/>
              </a:tabLst>
            </a:pPr>
            <a:r>
              <a:rPr lang="en-IN" sz="20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User-friendly Interface</a:t>
            </a:r>
          </a:p>
          <a:p>
            <a:pPr marL="800100" lvl="1" indent="-342900">
              <a:lnSpc>
                <a:spcPct val="107000"/>
              </a:lnSpc>
              <a:spcAft>
                <a:spcPts val="800"/>
              </a:spcAft>
              <a:buFont typeface="Arial" panose="020B0604020202020204" pitchFamily="34" charset="0"/>
              <a:buChar char="•"/>
              <a:tabLst>
                <a:tab pos="457200" algn="l"/>
              </a:tabLst>
            </a:pPr>
            <a:r>
              <a:rPr lang="en-IN" sz="20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Avoid Disagreements</a:t>
            </a:r>
          </a:p>
          <a:p>
            <a:pPr marL="0" lvl="0" indent="0" rtl="0">
              <a:spcBef>
                <a:spcPts val="600"/>
              </a:spcBef>
              <a:spcAft>
                <a:spcPts val="0"/>
              </a:spcAft>
              <a:buNone/>
            </a:pPr>
            <a:endParaRPr lang="en-IN" u="sng" dirty="0">
              <a:solidFill>
                <a:schemeClr val="tx1"/>
              </a:solidFill>
            </a:endParaRPr>
          </a:p>
        </p:txBody>
      </p:sp>
      <p:sp>
        <p:nvSpPr>
          <p:cNvPr id="4" name="TextBox 3">
            <a:extLst>
              <a:ext uri="{FF2B5EF4-FFF2-40B4-BE49-F238E27FC236}">
                <a16:creationId xmlns:a16="http://schemas.microsoft.com/office/drawing/2014/main" id="{792A5008-C91F-4B72-A3F0-4F75AC889D9C}"/>
              </a:ext>
            </a:extLst>
          </p:cNvPr>
          <p:cNvSpPr txBox="1"/>
          <p:nvPr/>
        </p:nvSpPr>
        <p:spPr>
          <a:xfrm>
            <a:off x="2047567" y="310616"/>
            <a:ext cx="4656482" cy="1339662"/>
          </a:xfrm>
          <a:prstGeom prst="rect">
            <a:avLst/>
          </a:prstGeom>
          <a:noFill/>
        </p:spPr>
        <p:txBody>
          <a:bodyPr wrap="square">
            <a:spAutoFit/>
          </a:bodyPr>
          <a:lstStyle/>
          <a:p>
            <a:pPr>
              <a:lnSpc>
                <a:spcPct val="107000"/>
              </a:lnSpc>
              <a:spcAft>
                <a:spcPts val="800"/>
              </a:spcAft>
            </a:pPr>
            <a:r>
              <a:rPr lang="en-US" sz="3200" b="1" u="sng" dirty="0">
                <a:solidFill>
                  <a:srgbClr val="18DAD4"/>
                </a:solidFill>
                <a:effectLst/>
                <a:latin typeface="Bahnschrift SemiLight" panose="020B0502040204020203" pitchFamily="34" charset="0"/>
                <a:ea typeface="Calibri" panose="020F0502020204030204" pitchFamily="34" charset="0"/>
                <a:cs typeface="Mangal" panose="02040503050203030202" pitchFamily="18" charset="0"/>
              </a:rPr>
              <a:t>Problem</a:t>
            </a:r>
            <a:r>
              <a:rPr lang="en-US" sz="3200" b="1" dirty="0">
                <a:solidFill>
                  <a:srgbClr val="18DAD4"/>
                </a:solidFill>
                <a:effectLst/>
                <a:latin typeface="Bahnschrift SemiLight" panose="020B0502040204020203" pitchFamily="34" charset="0"/>
                <a:ea typeface="Calibri" panose="020F0502020204030204" pitchFamily="34" charset="0"/>
                <a:cs typeface="Mangal" panose="02040503050203030202" pitchFamily="18" charset="0"/>
              </a:rPr>
              <a:t> </a:t>
            </a:r>
            <a:r>
              <a:rPr lang="en-US" sz="3200" b="1" u="sng" dirty="0">
                <a:solidFill>
                  <a:srgbClr val="18DAD4"/>
                </a:solidFill>
                <a:effectLst/>
                <a:latin typeface="Bahnschrift SemiLight" panose="020B0502040204020203" pitchFamily="34" charset="0"/>
                <a:ea typeface="Calibri" panose="020F0502020204030204" pitchFamily="34" charset="0"/>
                <a:cs typeface="Mangal" panose="02040503050203030202" pitchFamily="18" charset="0"/>
              </a:rPr>
              <a:t>Recognition</a:t>
            </a:r>
            <a:endParaRPr lang="en-IN" sz="1600" b="1" i="1" u="sng" dirty="0">
              <a:solidFill>
                <a:srgbClr val="18DAD4"/>
              </a:solidFill>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endParaRPr lang="en-IN" sz="1600" b="1" i="1" u="sng" dirty="0">
              <a:solidFill>
                <a:srgbClr val="18DAD4"/>
              </a:solidFill>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endParaRPr lang="en-IN" sz="1600" b="1" i="1" u="sng" dirty="0">
              <a:solidFill>
                <a:srgbClr val="18DAD4"/>
              </a:solidFill>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729603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7" name="Google Shape;366;p15">
            <a:extLst>
              <a:ext uri="{FF2B5EF4-FFF2-40B4-BE49-F238E27FC236}">
                <a16:creationId xmlns:a16="http://schemas.microsoft.com/office/drawing/2014/main" id="{A6FCDD74-726B-4AA1-BAC7-2FC2808CDC85}"/>
              </a:ext>
            </a:extLst>
          </p:cNvPr>
          <p:cNvSpPr txBox="1">
            <a:spLocks noGrp="1"/>
          </p:cNvSpPr>
          <p:nvPr>
            <p:ph type="body" idx="1"/>
          </p:nvPr>
        </p:nvSpPr>
        <p:spPr>
          <a:xfrm>
            <a:off x="1504830" y="959291"/>
            <a:ext cx="7619292" cy="3224918"/>
          </a:xfrm>
          <a:prstGeom prst="rect">
            <a:avLst/>
          </a:prstGeom>
        </p:spPr>
        <p:txBody>
          <a:bodyPr spcFirstLastPara="1" wrap="square" lIns="91425" tIns="91425" rIns="91425" bIns="91425" anchor="ctr" anchorCtr="0">
            <a:noAutofit/>
          </a:bodyPr>
          <a:lstStyle/>
          <a:p>
            <a:pPr>
              <a:lnSpc>
                <a:spcPct val="107000"/>
              </a:lnSpc>
              <a:spcAft>
                <a:spcPts val="800"/>
              </a:spcAft>
            </a:pPr>
            <a:endParaRPr lang="en-US" sz="2000" b="1" dirty="0">
              <a:effectLst/>
              <a:latin typeface="Bahnschrift SemiLight" panose="020B0502040204020203" pitchFamily="34" charset="0"/>
              <a:ea typeface="Calibri" panose="020F0502020204030204" pitchFamily="34" charset="0"/>
              <a:cs typeface="Mangal" panose="02040503050203030202" pitchFamily="18" charset="0"/>
            </a:endParaRPr>
          </a:p>
          <a:p>
            <a:pPr>
              <a:lnSpc>
                <a:spcPct val="107000"/>
              </a:lnSpc>
              <a:spcAft>
                <a:spcPts val="800"/>
              </a:spcAft>
            </a:pPr>
            <a:endParaRPr lang="en-US" sz="2800" b="1" dirty="0">
              <a:latin typeface="Bahnschrift SemiLight" panose="020B0502040204020203" pitchFamily="34" charset="0"/>
              <a:ea typeface="Calibri" panose="020F0502020204030204" pitchFamily="34" charset="0"/>
              <a:cs typeface="Mangal" panose="02040503050203030202" pitchFamily="18" charset="0"/>
            </a:endParaRPr>
          </a:p>
          <a:p>
            <a:pPr>
              <a:lnSpc>
                <a:spcPct val="107000"/>
              </a:lnSpc>
              <a:spcAft>
                <a:spcPts val="800"/>
              </a:spcAft>
            </a:pPr>
            <a:r>
              <a:rPr lang="en-IN" spc="10" dirty="0">
                <a:solidFill>
                  <a:srgbClr val="FFFFFF"/>
                </a:solidFill>
                <a:effectLst/>
                <a:latin typeface="Arial" panose="020B0604020202020204" pitchFamily="34" charset="0"/>
                <a:ea typeface="Calibri" panose="020F0502020204030204" pitchFamily="34" charset="0"/>
                <a:cs typeface="Mangal" panose="02040503050203030202" pitchFamily="18" charset="0"/>
              </a:rPr>
              <a:t>Evaluation means judgement about something whether it is worth or not and synthesis means to create or form something</a:t>
            </a:r>
          </a:p>
          <a:p>
            <a:pPr marL="76200" indent="0">
              <a:lnSpc>
                <a:spcPct val="107000"/>
              </a:lnSpc>
              <a:spcAft>
                <a:spcPts val="800"/>
              </a:spcAft>
              <a:buNone/>
            </a:pPr>
            <a:r>
              <a:rPr lang="en-IN" sz="2000" spc="10" dirty="0">
                <a:solidFill>
                  <a:srgbClr val="FFFFFF"/>
                </a:solidFill>
                <a:effectLst/>
                <a:latin typeface="Arial" panose="020B0604020202020204" pitchFamily="34" charset="0"/>
                <a:ea typeface="Calibri" panose="020F0502020204030204" pitchFamily="34" charset="0"/>
                <a:cs typeface="Mangal" panose="02040503050203030202" pitchFamily="18" charset="0"/>
              </a:rPr>
              <a:t>      </a:t>
            </a:r>
            <a:r>
              <a:rPr lang="en-IN" spc="10" dirty="0">
                <a:solidFill>
                  <a:srgbClr val="FFFFFF"/>
                </a:solidFill>
                <a:effectLst/>
                <a:latin typeface="Arial" panose="020B0604020202020204" pitchFamily="34" charset="0"/>
                <a:ea typeface="Calibri" panose="020F0502020204030204" pitchFamily="34" charset="0"/>
                <a:cs typeface="Mangal" panose="02040503050203030202" pitchFamily="18" charset="0"/>
              </a:rPr>
              <a:t>Now Evaluation can be categorised into two parts</a:t>
            </a:r>
            <a:r>
              <a:rPr lang="en-IN" spc="10" dirty="0">
                <a:solidFill>
                  <a:srgbClr val="FFFFFF"/>
                </a:solidFill>
                <a:latin typeface="Calibri" panose="020F0502020204030204" pitchFamily="34" charset="0"/>
                <a:ea typeface="Calibri" panose="020F0502020204030204" pitchFamily="34" charset="0"/>
                <a:cs typeface="Mangal" panose="02040503050203030202" pitchFamily="18" charset="0"/>
              </a:rPr>
              <a:t>:-</a:t>
            </a:r>
            <a:endParaRPr lang="en-IN"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buSzPct val="80000"/>
            </a:pPr>
            <a:r>
              <a:rPr lang="en-IN" dirty="0">
                <a:solidFill>
                  <a:schemeClr val="tx1"/>
                </a:solidFill>
                <a:effectLst/>
                <a:latin typeface="Bahnschrift SemiLight" panose="020B0502040204020203" pitchFamily="34" charset="0"/>
                <a:ea typeface="Calibri" panose="020F0502020204030204" pitchFamily="34" charset="0"/>
                <a:cs typeface="Mangal" panose="02040503050203030202" pitchFamily="18" charset="0"/>
              </a:rPr>
              <a:t> </a:t>
            </a:r>
            <a:r>
              <a:rPr lang="en-IN" spc="10" dirty="0">
                <a:solidFill>
                  <a:srgbClr val="FFFFFF"/>
                </a:solidFill>
                <a:effectLst/>
                <a:latin typeface="Arial" panose="020B0604020202020204" pitchFamily="34" charset="0"/>
                <a:ea typeface="Calibri" panose="020F0502020204030204" pitchFamily="34" charset="0"/>
                <a:cs typeface="Mangal" panose="02040503050203030202" pitchFamily="18" charset="0"/>
              </a:rPr>
              <a:t>Functional </a:t>
            </a:r>
            <a:endParaRPr lang="en-IN"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buSzPct val="80000"/>
            </a:pPr>
            <a:r>
              <a:rPr lang="en-IN" spc="10" dirty="0">
                <a:solidFill>
                  <a:srgbClr val="FFFFFF"/>
                </a:solidFill>
                <a:latin typeface="Arial" panose="020B0604020202020204" pitchFamily="34" charset="0"/>
                <a:ea typeface="Calibri" panose="020F0502020204030204" pitchFamily="34" charset="0"/>
                <a:cs typeface="Mangal" panose="02040503050203030202" pitchFamily="18" charset="0"/>
              </a:rPr>
              <a:t> </a:t>
            </a:r>
            <a:r>
              <a:rPr lang="en-IN" spc="10" dirty="0">
                <a:solidFill>
                  <a:srgbClr val="FFFFFF"/>
                </a:solidFill>
                <a:effectLst/>
                <a:latin typeface="Arial" panose="020B0604020202020204" pitchFamily="34" charset="0"/>
                <a:ea typeface="Calibri" panose="020F0502020204030204" pitchFamily="34" charset="0"/>
                <a:cs typeface="Mangal" panose="02040503050203030202" pitchFamily="18" charset="0"/>
              </a:rPr>
              <a:t>Non Functional</a:t>
            </a:r>
          </a:p>
          <a:p>
            <a:pPr marL="457200" lvl="1" indent="0">
              <a:lnSpc>
                <a:spcPct val="107000"/>
              </a:lnSpc>
              <a:spcAft>
                <a:spcPts val="800"/>
              </a:spcAft>
              <a:buNone/>
              <a:tabLst>
                <a:tab pos="457200" algn="l"/>
              </a:tabLst>
            </a:pPr>
            <a:endParaRPr lang="en-IN" sz="2800" u="sng" dirty="0"/>
          </a:p>
        </p:txBody>
      </p:sp>
      <p:sp>
        <p:nvSpPr>
          <p:cNvPr id="4" name="TextBox 3">
            <a:extLst>
              <a:ext uri="{FF2B5EF4-FFF2-40B4-BE49-F238E27FC236}">
                <a16:creationId xmlns:a16="http://schemas.microsoft.com/office/drawing/2014/main" id="{792A5008-C91F-4B72-A3F0-4F75AC889D9C}"/>
              </a:ext>
            </a:extLst>
          </p:cNvPr>
          <p:cNvSpPr txBox="1"/>
          <p:nvPr/>
        </p:nvSpPr>
        <p:spPr>
          <a:xfrm>
            <a:off x="2047567" y="310616"/>
            <a:ext cx="4656482" cy="572144"/>
          </a:xfrm>
          <a:prstGeom prst="rect">
            <a:avLst/>
          </a:prstGeom>
          <a:noFill/>
        </p:spPr>
        <p:txBody>
          <a:bodyPr wrap="square">
            <a:spAutoFit/>
          </a:bodyPr>
          <a:lstStyle/>
          <a:p>
            <a:pPr>
              <a:lnSpc>
                <a:spcPct val="107000"/>
              </a:lnSpc>
              <a:spcAft>
                <a:spcPts val="800"/>
              </a:spcAft>
            </a:pPr>
            <a:r>
              <a:rPr lang="en-IN" sz="3200" b="1" u="sng" dirty="0">
                <a:solidFill>
                  <a:srgbClr val="18DAD4"/>
                </a:solidFill>
                <a:effectLst/>
                <a:latin typeface="Bahnschrift SemiLight" panose="020B0502040204020203" pitchFamily="34" charset="0"/>
                <a:ea typeface="Calibri" panose="020F0502020204030204" pitchFamily="34" charset="0"/>
                <a:cs typeface="Mangal" panose="02040503050203030202" pitchFamily="18" charset="0"/>
              </a:rPr>
              <a:t>Evaluation</a:t>
            </a:r>
            <a:r>
              <a:rPr lang="en-IN" sz="3200" b="1" dirty="0">
                <a:solidFill>
                  <a:srgbClr val="18DAD4"/>
                </a:solidFill>
                <a:effectLst/>
                <a:latin typeface="Bahnschrift SemiLight" panose="020B0502040204020203" pitchFamily="34" charset="0"/>
                <a:ea typeface="Calibri" panose="020F0502020204030204" pitchFamily="34" charset="0"/>
                <a:cs typeface="Mangal" panose="02040503050203030202" pitchFamily="18" charset="0"/>
              </a:rPr>
              <a:t> </a:t>
            </a:r>
            <a:r>
              <a:rPr lang="en-IN" sz="3200" b="1" dirty="0">
                <a:solidFill>
                  <a:srgbClr val="18DAD4"/>
                </a:solidFill>
                <a:latin typeface="Bahnschrift SemiLight" panose="020B0502040204020203" pitchFamily="34" charset="0"/>
                <a:ea typeface="Calibri" panose="020F0502020204030204" pitchFamily="34" charset="0"/>
                <a:cs typeface="Mangal" panose="02040503050203030202" pitchFamily="18" charset="0"/>
              </a:rPr>
              <a:t>&amp;</a:t>
            </a:r>
            <a:r>
              <a:rPr lang="en-IN" sz="3200" b="1" dirty="0">
                <a:solidFill>
                  <a:srgbClr val="18DAD4"/>
                </a:solidFill>
                <a:effectLst/>
                <a:latin typeface="Bahnschrift SemiLight" panose="020B0502040204020203" pitchFamily="34" charset="0"/>
                <a:ea typeface="Calibri" panose="020F0502020204030204" pitchFamily="34" charset="0"/>
                <a:cs typeface="Mangal" panose="02040503050203030202" pitchFamily="18" charset="0"/>
              </a:rPr>
              <a:t> </a:t>
            </a:r>
            <a:r>
              <a:rPr lang="en-IN" sz="3200" b="1" u="sng" dirty="0">
                <a:solidFill>
                  <a:srgbClr val="18DAD4"/>
                </a:solidFill>
                <a:effectLst/>
                <a:latin typeface="Bahnschrift SemiLight" panose="020B0502040204020203" pitchFamily="34" charset="0"/>
                <a:ea typeface="Calibri" panose="020F0502020204030204" pitchFamily="34" charset="0"/>
                <a:cs typeface="Mangal" panose="02040503050203030202" pitchFamily="18" charset="0"/>
              </a:rPr>
              <a:t>Synthesis</a:t>
            </a:r>
            <a:endParaRPr lang="en-IN" sz="2800" b="1" i="1" u="sng" dirty="0">
              <a:solidFill>
                <a:srgbClr val="18DAD4"/>
              </a:solidFill>
              <a:effectLst/>
              <a:latin typeface="Bahnschrift SemiLight" panose="020B0502040204020203"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719918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7" name="Google Shape;366;p15">
            <a:extLst>
              <a:ext uri="{FF2B5EF4-FFF2-40B4-BE49-F238E27FC236}">
                <a16:creationId xmlns:a16="http://schemas.microsoft.com/office/drawing/2014/main" id="{A6FCDD74-726B-4AA1-BAC7-2FC2808CDC85}"/>
              </a:ext>
            </a:extLst>
          </p:cNvPr>
          <p:cNvSpPr txBox="1">
            <a:spLocks noGrp="1"/>
          </p:cNvSpPr>
          <p:nvPr>
            <p:ph type="body" idx="1"/>
          </p:nvPr>
        </p:nvSpPr>
        <p:spPr>
          <a:xfrm>
            <a:off x="1868766" y="2210406"/>
            <a:ext cx="7066512" cy="3224918"/>
          </a:xfrm>
          <a:prstGeom prst="rect">
            <a:avLst/>
          </a:prstGeom>
        </p:spPr>
        <p:txBody>
          <a:bodyPr spcFirstLastPara="1" wrap="square" lIns="91425" tIns="91425" rIns="91425" bIns="91425" anchor="ctr" anchorCtr="0">
            <a:noAutofit/>
          </a:bodyPr>
          <a:lstStyle/>
          <a:p>
            <a:pPr>
              <a:lnSpc>
                <a:spcPct val="107000"/>
              </a:lnSpc>
              <a:spcAft>
                <a:spcPts val="800"/>
              </a:spcAft>
            </a:pPr>
            <a:r>
              <a:rPr lang="en-IN" sz="1800" dirty="0">
                <a:solidFill>
                  <a:schemeClr val="tx1"/>
                </a:solidFill>
                <a:effectLst/>
                <a:latin typeface="Arial" panose="020B0604020202020204" pitchFamily="34" charset="0"/>
                <a:ea typeface="Calibri" panose="020F0502020204030204" pitchFamily="34" charset="0"/>
                <a:cs typeface="Mangal" panose="02040503050203030202" pitchFamily="18" charset="0"/>
              </a:rPr>
              <a:t>This non-functional requirement assures that all data inside the system or its part will be protected against malware attacks or unauthorized access. </a:t>
            </a:r>
            <a:r>
              <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a:t>
            </a:r>
          </a:p>
          <a:p>
            <a:pPr marL="228600">
              <a:lnSpc>
                <a:spcPct val="107000"/>
              </a:lnSpc>
              <a:spcAft>
                <a:spcPts val="800"/>
              </a:spcAft>
              <a:buSzPct val="80000"/>
            </a:pPr>
            <a:r>
              <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Loan Facilities.</a:t>
            </a:r>
          </a:p>
          <a:p>
            <a:pPr marL="228600">
              <a:lnSpc>
                <a:spcPct val="107000"/>
              </a:lnSpc>
              <a:spcAft>
                <a:spcPts val="800"/>
              </a:spcAft>
              <a:buSzPct val="80000"/>
            </a:pPr>
            <a:r>
              <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Payment methods.</a:t>
            </a:r>
          </a:p>
          <a:p>
            <a:pPr marL="228600">
              <a:lnSpc>
                <a:spcPct val="107000"/>
              </a:lnSpc>
              <a:spcAft>
                <a:spcPts val="800"/>
              </a:spcAft>
              <a:buSzPct val="80000"/>
            </a:pPr>
            <a:r>
              <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Credibility and paperwork for rental purposes as well as for purchasing purposes.</a:t>
            </a:r>
          </a:p>
          <a:p>
            <a:pPr marL="228600">
              <a:lnSpc>
                <a:spcPct val="107000"/>
              </a:lnSpc>
              <a:spcAft>
                <a:spcPts val="800"/>
              </a:spcAft>
              <a:buSzPct val="80000"/>
            </a:pPr>
            <a:r>
              <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Includes a copy of shop license and our registration Id for buyer protection.</a:t>
            </a:r>
          </a:p>
          <a:p>
            <a:pPr marL="228600">
              <a:lnSpc>
                <a:spcPct val="107000"/>
              </a:lnSpc>
              <a:spcAft>
                <a:spcPts val="800"/>
              </a:spcAft>
              <a:buSzPct val="80000"/>
            </a:pP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buSzPct val="60000"/>
            </a:pP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0" lvl="0" indent="0" rtl="0">
              <a:spcBef>
                <a:spcPts val="600"/>
              </a:spcBef>
              <a:spcAft>
                <a:spcPts val="0"/>
              </a:spcAft>
              <a:buNone/>
            </a:pPr>
            <a:endParaRPr lang="en-IN" u="sng" dirty="0">
              <a:solidFill>
                <a:schemeClr val="tx1"/>
              </a:solidFill>
            </a:endParaRPr>
          </a:p>
        </p:txBody>
      </p:sp>
      <p:sp>
        <p:nvSpPr>
          <p:cNvPr id="4" name="TextBox 3">
            <a:extLst>
              <a:ext uri="{FF2B5EF4-FFF2-40B4-BE49-F238E27FC236}">
                <a16:creationId xmlns:a16="http://schemas.microsoft.com/office/drawing/2014/main" id="{792A5008-C91F-4B72-A3F0-4F75AC889D9C}"/>
              </a:ext>
            </a:extLst>
          </p:cNvPr>
          <p:cNvSpPr txBox="1"/>
          <p:nvPr/>
        </p:nvSpPr>
        <p:spPr>
          <a:xfrm>
            <a:off x="3819216" y="201484"/>
            <a:ext cx="4656482" cy="595932"/>
          </a:xfrm>
          <a:prstGeom prst="rect">
            <a:avLst/>
          </a:prstGeom>
          <a:noFill/>
        </p:spPr>
        <p:txBody>
          <a:bodyPr wrap="square">
            <a:spAutoFit/>
          </a:bodyPr>
          <a:lstStyle/>
          <a:p>
            <a:pPr>
              <a:lnSpc>
                <a:spcPct val="107000"/>
              </a:lnSpc>
              <a:spcAft>
                <a:spcPts val="800"/>
              </a:spcAft>
            </a:pPr>
            <a:r>
              <a:rPr lang="en-IN" sz="3200" b="1" i="1" u="sng" dirty="0">
                <a:solidFill>
                  <a:srgbClr val="18DAD4"/>
                </a:solidFill>
                <a:effectLst/>
                <a:latin typeface="Calibri" panose="020F0502020204030204" pitchFamily="34" charset="0"/>
                <a:ea typeface="Calibri" panose="020F0502020204030204" pitchFamily="34" charset="0"/>
                <a:cs typeface="Mangal" panose="02040503050203030202" pitchFamily="18" charset="0"/>
              </a:rPr>
              <a:t>NON</a:t>
            </a:r>
            <a:r>
              <a:rPr lang="en-IN" sz="3200" b="1" i="1" dirty="0">
                <a:solidFill>
                  <a:srgbClr val="18DAD4"/>
                </a:solidFill>
                <a:effectLst/>
                <a:latin typeface="Calibri" panose="020F0502020204030204" pitchFamily="34" charset="0"/>
                <a:ea typeface="Calibri" panose="020F0502020204030204" pitchFamily="34" charset="0"/>
                <a:cs typeface="Mangal" panose="02040503050203030202" pitchFamily="18" charset="0"/>
              </a:rPr>
              <a:t>-</a:t>
            </a:r>
            <a:r>
              <a:rPr lang="en-IN" sz="3200" b="1" i="1" u="sng" dirty="0">
                <a:solidFill>
                  <a:srgbClr val="18DAD4"/>
                </a:solidFill>
                <a:effectLst/>
                <a:latin typeface="Calibri" panose="020F0502020204030204" pitchFamily="34" charset="0"/>
                <a:ea typeface="Calibri" panose="020F0502020204030204" pitchFamily="34" charset="0"/>
                <a:cs typeface="Mangal" panose="02040503050203030202" pitchFamily="18" charset="0"/>
              </a:rPr>
              <a:t>FUNCTIONAL</a:t>
            </a:r>
            <a:endParaRPr lang="en-IN" sz="1600" b="1" i="1" u="sng" dirty="0">
              <a:solidFill>
                <a:srgbClr val="18DAD4"/>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6" name="TextBox 5">
            <a:extLst>
              <a:ext uri="{FF2B5EF4-FFF2-40B4-BE49-F238E27FC236}">
                <a16:creationId xmlns:a16="http://schemas.microsoft.com/office/drawing/2014/main" id="{60B3F9EC-3A9C-44B5-B4D1-F06769D3ADEB}"/>
              </a:ext>
            </a:extLst>
          </p:cNvPr>
          <p:cNvSpPr txBox="1"/>
          <p:nvPr/>
        </p:nvSpPr>
        <p:spPr>
          <a:xfrm>
            <a:off x="4375808" y="797416"/>
            <a:ext cx="4656482" cy="523220"/>
          </a:xfrm>
          <a:prstGeom prst="rect">
            <a:avLst/>
          </a:prstGeom>
          <a:noFill/>
        </p:spPr>
        <p:txBody>
          <a:bodyPr wrap="square">
            <a:spAutoFit/>
          </a:bodyPr>
          <a:lstStyle/>
          <a:p>
            <a:pPr algn="just"/>
            <a:r>
              <a:rPr lang="en-IN" sz="2800" dirty="0">
                <a:solidFill>
                  <a:srgbClr val="18DAD4"/>
                </a:solidFill>
                <a:effectLst/>
                <a:latin typeface="Calibri" panose="020F0502020204030204" pitchFamily="34" charset="0"/>
                <a:ea typeface="Calibri" panose="020F0502020204030204" pitchFamily="34" charset="0"/>
                <a:cs typeface="Mangal" panose="02040503050203030202" pitchFamily="18" charset="0"/>
              </a:rPr>
              <a:t>Security</a:t>
            </a:r>
            <a:endParaRPr lang="en-IN" sz="2800" dirty="0">
              <a:solidFill>
                <a:srgbClr val="18DAD4"/>
              </a:solidFill>
            </a:endParaRPr>
          </a:p>
        </p:txBody>
      </p:sp>
    </p:spTree>
    <p:extLst>
      <p:ext uri="{BB962C8B-B14F-4D97-AF65-F5344CB8AC3E}">
        <p14:creationId xmlns:p14="http://schemas.microsoft.com/office/powerpoint/2010/main" val="3870175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7" name="Google Shape;366;p15">
            <a:extLst>
              <a:ext uri="{FF2B5EF4-FFF2-40B4-BE49-F238E27FC236}">
                <a16:creationId xmlns:a16="http://schemas.microsoft.com/office/drawing/2014/main" id="{A6FCDD74-726B-4AA1-BAC7-2FC2808CDC85}"/>
              </a:ext>
            </a:extLst>
          </p:cNvPr>
          <p:cNvSpPr txBox="1">
            <a:spLocks noGrp="1"/>
          </p:cNvSpPr>
          <p:nvPr>
            <p:ph type="body" idx="1"/>
          </p:nvPr>
        </p:nvSpPr>
        <p:spPr>
          <a:xfrm>
            <a:off x="1712122" y="1416870"/>
            <a:ext cx="6606932" cy="3224918"/>
          </a:xfrm>
          <a:prstGeom prst="rect">
            <a:avLst/>
          </a:prstGeom>
        </p:spPr>
        <p:txBody>
          <a:bodyPr spcFirstLastPara="1" wrap="square" lIns="91425" tIns="91425" rIns="91425" bIns="91425" anchor="ctr" anchorCtr="0">
            <a:noAutofit/>
          </a:bodyPr>
          <a:lstStyle/>
          <a:p>
            <a:pPr>
              <a:lnSpc>
                <a:spcPct val="107000"/>
              </a:lnSpc>
              <a:spcAft>
                <a:spcPts val="800"/>
              </a:spcAft>
            </a:pPr>
            <a:r>
              <a:rPr lang="en-IN" b="1" dirty="0">
                <a:solidFill>
                  <a:schemeClr val="tx1"/>
                </a:solidFill>
                <a:effectLst/>
                <a:latin typeface="Arial" panose="020B0604020202020204" pitchFamily="34" charset="0"/>
                <a:ea typeface="Calibri" panose="020F0502020204030204" pitchFamily="34" charset="0"/>
                <a:cs typeface="Mangal" panose="02040503050203030202" pitchFamily="18" charset="0"/>
              </a:rPr>
              <a:t>Performance</a:t>
            </a:r>
            <a:r>
              <a:rPr lang="en-IN" dirty="0">
                <a:solidFill>
                  <a:schemeClr val="tx1"/>
                </a:solidFill>
                <a:effectLst/>
                <a:latin typeface="Arial" panose="020B0604020202020204" pitchFamily="34" charset="0"/>
                <a:ea typeface="Calibri" panose="020F0502020204030204" pitchFamily="34" charset="0"/>
                <a:cs typeface="Mangal" panose="02040503050203030202" pitchFamily="18" charset="0"/>
              </a:rPr>
              <a:t> defines how fast a software system or its particular piece responds to certain users’ actions under certain workload</a:t>
            </a:r>
            <a:endParaRPr lang="en-IN"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b="1" dirty="0">
                <a:solidFill>
                  <a:schemeClr val="tx1"/>
                </a:solidFill>
                <a:effectLst/>
                <a:latin typeface="Arial" panose="020B0604020202020204" pitchFamily="34" charset="0"/>
                <a:ea typeface="Calibri" panose="020F0502020204030204" pitchFamily="34" charset="0"/>
                <a:cs typeface="Mangal" panose="02040503050203030202" pitchFamily="18" charset="0"/>
              </a:rPr>
              <a:t>Scalability </a:t>
            </a:r>
            <a:r>
              <a:rPr lang="en-IN" dirty="0">
                <a:solidFill>
                  <a:schemeClr val="tx1"/>
                </a:solidFill>
                <a:effectLst/>
                <a:latin typeface="Arial" panose="020B0604020202020204" pitchFamily="34" charset="0"/>
                <a:ea typeface="Calibri" panose="020F0502020204030204" pitchFamily="34" charset="0"/>
                <a:cs typeface="Mangal" panose="02040503050203030202" pitchFamily="18" charset="0"/>
              </a:rPr>
              <a:t>assesses the highest workloads under which the system will still meet the performance requirements.</a:t>
            </a:r>
            <a:r>
              <a:rPr lang="en-IN" sz="1800" dirty="0">
                <a:effectLst/>
                <a:latin typeface="Calibri" panose="020F0502020204030204" pitchFamily="34" charset="0"/>
                <a:ea typeface="Calibri" panose="020F0502020204030204" pitchFamily="34" charset="0"/>
                <a:cs typeface="Mangal" panose="02040503050203030202" pitchFamily="18" charset="0"/>
              </a:rPr>
              <a:t>	</a:t>
            </a:r>
          </a:p>
          <a:p>
            <a:pPr marL="0" lvl="0" indent="0" rtl="0">
              <a:spcBef>
                <a:spcPts val="600"/>
              </a:spcBef>
              <a:spcAft>
                <a:spcPts val="0"/>
              </a:spcAft>
              <a:buNone/>
            </a:pPr>
            <a:endParaRPr lang="en-IN" u="sng" dirty="0"/>
          </a:p>
        </p:txBody>
      </p:sp>
      <p:sp>
        <p:nvSpPr>
          <p:cNvPr id="6" name="TextBox 5">
            <a:extLst>
              <a:ext uri="{FF2B5EF4-FFF2-40B4-BE49-F238E27FC236}">
                <a16:creationId xmlns:a16="http://schemas.microsoft.com/office/drawing/2014/main" id="{60B3F9EC-3A9C-44B5-B4D1-F06769D3ADEB}"/>
              </a:ext>
            </a:extLst>
          </p:cNvPr>
          <p:cNvSpPr txBox="1"/>
          <p:nvPr/>
        </p:nvSpPr>
        <p:spPr>
          <a:xfrm>
            <a:off x="2586765" y="501712"/>
            <a:ext cx="5891313" cy="461665"/>
          </a:xfrm>
          <a:prstGeom prst="rect">
            <a:avLst/>
          </a:prstGeom>
          <a:noFill/>
        </p:spPr>
        <p:txBody>
          <a:bodyPr wrap="square">
            <a:spAutoFit/>
          </a:bodyPr>
          <a:lstStyle/>
          <a:p>
            <a:pPr algn="just"/>
            <a:r>
              <a:rPr lang="en-IN" sz="2400" b="1" i="1" dirty="0">
                <a:solidFill>
                  <a:srgbClr val="18DAD4"/>
                </a:solidFill>
                <a:effectLst/>
                <a:latin typeface="Arial" panose="020B0604020202020204" pitchFamily="34" charset="0"/>
                <a:ea typeface="Calibri" panose="020F0502020204030204" pitchFamily="34" charset="0"/>
              </a:rPr>
              <a:t>PERFORMANCE &amp; SCALABILITY</a:t>
            </a:r>
            <a:endParaRPr lang="en-IN" sz="3600" b="1" i="1" dirty="0">
              <a:solidFill>
                <a:srgbClr val="18DAD4"/>
              </a:solidFill>
            </a:endParaRPr>
          </a:p>
        </p:txBody>
      </p:sp>
    </p:spTree>
    <p:extLst>
      <p:ext uri="{BB962C8B-B14F-4D97-AF65-F5344CB8AC3E}">
        <p14:creationId xmlns:p14="http://schemas.microsoft.com/office/powerpoint/2010/main" val="455834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404686" y="711383"/>
            <a:ext cx="5638800" cy="1159800"/>
          </a:xfrm>
          <a:prstGeom prst="rect">
            <a:avLst/>
          </a:prstGeom>
        </p:spPr>
        <p:txBody>
          <a:bodyPr spcFirstLastPara="1" wrap="square" lIns="91425" tIns="91425" rIns="91425" bIns="91425" anchor="b" anchorCtr="0">
            <a:noAutofit/>
          </a:bodyPr>
          <a:lstStyle/>
          <a:p>
            <a:pPr algn="ctr"/>
            <a:r>
              <a:rPr lang="en-IN" sz="3200" b="1" i="1" dirty="0">
                <a:solidFill>
                  <a:srgbClr val="18DAD4"/>
                </a:solidFill>
                <a:effectLst/>
                <a:latin typeface="Arial" panose="020B0604020202020204" pitchFamily="34" charset="0"/>
                <a:ea typeface="Times New Roman" panose="02020603050405020304" pitchFamily="18" charset="0"/>
              </a:rPr>
              <a:t>USABILITY</a:t>
            </a:r>
            <a:br>
              <a:rPr lang="en-IN" b="1" i="1" dirty="0">
                <a:solidFill>
                  <a:srgbClr val="18DAD4"/>
                </a:solidFill>
                <a:effectLst/>
                <a:latin typeface="Times New Roman" panose="02020603050405020304" pitchFamily="18" charset="0"/>
                <a:ea typeface="Times New Roman" panose="02020603050405020304" pitchFamily="18" charset="0"/>
              </a:rPr>
            </a:br>
            <a:endParaRPr lang="en-IN" sz="6000" b="1" i="1" dirty="0">
              <a:solidFill>
                <a:srgbClr val="18DAD4"/>
              </a:solidFill>
            </a:endParaRPr>
          </a:p>
        </p:txBody>
      </p:sp>
      <p:sp>
        <p:nvSpPr>
          <p:cNvPr id="360" name="Google Shape;360;p14"/>
          <p:cNvSpPr txBox="1">
            <a:spLocks noGrp="1"/>
          </p:cNvSpPr>
          <p:nvPr>
            <p:ph type="subTitle" idx="1"/>
          </p:nvPr>
        </p:nvSpPr>
        <p:spPr>
          <a:xfrm>
            <a:off x="2166730" y="983905"/>
            <a:ext cx="6114712" cy="7848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Clr>
                <a:srgbClr val="18DAD4"/>
              </a:buClr>
              <a:buFont typeface="Wingdings" panose="05000000000000000000" pitchFamily="2" charset="2"/>
              <a:buChar char="q"/>
            </a:pPr>
            <a:r>
              <a:rPr lang="en-IN" sz="2400" i="1" dirty="0">
                <a:solidFill>
                  <a:schemeClr val="tx1"/>
                </a:solidFill>
                <a:effectLst/>
                <a:latin typeface="Arial" panose="020B0604020202020204" pitchFamily="34" charset="0"/>
                <a:ea typeface="Calibri" panose="020F0502020204030204" pitchFamily="34" charset="0"/>
              </a:rPr>
              <a:t>Usability is yet another classical non-functional requirement that addresses a simple question: </a:t>
            </a:r>
          </a:p>
          <a:p>
            <a:pPr marL="0" lvl="0" indent="0" algn="l" rtl="0">
              <a:spcBef>
                <a:spcPts val="0"/>
              </a:spcBef>
              <a:spcAft>
                <a:spcPts val="0"/>
              </a:spcAft>
            </a:pPr>
            <a:r>
              <a:rPr lang="en-IN" sz="2400" i="1" dirty="0">
                <a:solidFill>
                  <a:schemeClr val="tx1"/>
                </a:solidFill>
                <a:effectLst/>
                <a:latin typeface="Arial" panose="020B0604020202020204" pitchFamily="34" charset="0"/>
                <a:ea typeface="Calibri" panose="020F0502020204030204" pitchFamily="34" charset="0"/>
              </a:rPr>
              <a:t>    How hard is it to use the product?</a:t>
            </a:r>
            <a:endParaRPr sz="1800" i="1" dirty="0">
              <a:solidFill>
                <a:schemeClr val="tx1"/>
              </a:solidFill>
            </a:endParaRPr>
          </a:p>
        </p:txBody>
      </p:sp>
      <p:sp>
        <p:nvSpPr>
          <p:cNvPr id="361" name="Google Shape;361;p14"/>
          <p:cNvSpPr txBox="1"/>
          <p:nvPr/>
        </p:nvSpPr>
        <p:spPr>
          <a:xfrm>
            <a:off x="3200299" y="33895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4800" b="1" dirty="0">
              <a:solidFill>
                <a:srgbClr val="FFFFFF"/>
              </a:solidFill>
              <a:latin typeface="Nixie One"/>
              <a:sym typeface="Nixie One"/>
            </a:endParaRPr>
          </a:p>
          <a:p>
            <a:pPr marL="0" lvl="0" indent="0" algn="ctr" rtl="0">
              <a:spcBef>
                <a:spcPts val="0"/>
              </a:spcBef>
              <a:spcAft>
                <a:spcPts val="0"/>
              </a:spcAft>
              <a:buNone/>
            </a:pPr>
            <a:endParaRPr b="1" dirty="0">
              <a:solidFill>
                <a:srgbClr val="FFFFFF"/>
              </a:solidFill>
            </a:endParaRPr>
          </a:p>
        </p:txBody>
      </p:sp>
      <p:sp>
        <p:nvSpPr>
          <p:cNvPr id="6" name="TextBox 5">
            <a:extLst>
              <a:ext uri="{FF2B5EF4-FFF2-40B4-BE49-F238E27FC236}">
                <a16:creationId xmlns:a16="http://schemas.microsoft.com/office/drawing/2014/main" id="{E383A472-756B-44B1-A3ED-DA794398442C}"/>
              </a:ext>
            </a:extLst>
          </p:cNvPr>
          <p:cNvSpPr txBox="1"/>
          <p:nvPr/>
        </p:nvSpPr>
        <p:spPr>
          <a:xfrm>
            <a:off x="2404686" y="2571750"/>
            <a:ext cx="3350171" cy="2977738"/>
          </a:xfrm>
          <a:prstGeom prst="rect">
            <a:avLst/>
          </a:prstGeom>
          <a:noFill/>
        </p:spPr>
        <p:txBody>
          <a:bodyPr wrap="square">
            <a:spAutoFit/>
          </a:bodyPr>
          <a:lstStyle/>
          <a:p>
            <a:pPr marL="216000" indent="-180000">
              <a:spcBef>
                <a:spcPts val="60"/>
              </a:spcBef>
              <a:spcAft>
                <a:spcPts val="60"/>
              </a:spcAft>
              <a:buClr>
                <a:srgbClr val="18DAD4"/>
              </a:buClr>
              <a:buFont typeface="Wingdings" panose="05000000000000000000" pitchFamily="2" charset="2"/>
              <a:buChar char="§"/>
            </a:pPr>
            <a:r>
              <a:rPr lang="en-IN" sz="1800" dirty="0">
                <a:solidFill>
                  <a:srgbClr val="18DAD4"/>
                </a:solidFill>
                <a:effectLst/>
                <a:latin typeface="Arial" panose="020B0604020202020204" pitchFamily="34" charset="0"/>
                <a:ea typeface="Times New Roman" panose="02020603050405020304" pitchFamily="18" charset="0"/>
              </a:rPr>
              <a:t>Memorability</a:t>
            </a:r>
            <a:endParaRPr lang="en-IN" sz="1800" dirty="0">
              <a:solidFill>
                <a:srgbClr val="18DAD4"/>
              </a:solidFill>
              <a:effectLst/>
              <a:latin typeface="Times New Roman" panose="02020603050405020304" pitchFamily="18" charset="0"/>
              <a:ea typeface="Times New Roman" panose="02020603050405020304" pitchFamily="18" charset="0"/>
            </a:endParaRPr>
          </a:p>
          <a:p>
            <a:pPr marL="216000" indent="-180000">
              <a:spcBef>
                <a:spcPts val="60"/>
              </a:spcBef>
              <a:spcAft>
                <a:spcPts val="60"/>
              </a:spcAft>
              <a:buClr>
                <a:srgbClr val="18DAD4"/>
              </a:buClr>
              <a:buFont typeface="Wingdings" panose="05000000000000000000" pitchFamily="2" charset="2"/>
              <a:buChar char="§"/>
            </a:pPr>
            <a:r>
              <a:rPr lang="en-IN" sz="1800" dirty="0">
                <a:solidFill>
                  <a:srgbClr val="18DAD4"/>
                </a:solidFill>
                <a:effectLst/>
                <a:latin typeface="Arial" panose="020B0604020202020204" pitchFamily="34" charset="0"/>
                <a:ea typeface="Times New Roman" panose="02020603050405020304" pitchFamily="18" charset="0"/>
              </a:rPr>
              <a:t>Efficiency</a:t>
            </a:r>
            <a:endParaRPr lang="en-IN" sz="1800" dirty="0">
              <a:solidFill>
                <a:srgbClr val="18DAD4"/>
              </a:solidFill>
              <a:effectLst/>
              <a:latin typeface="Times New Roman" panose="02020603050405020304" pitchFamily="18" charset="0"/>
              <a:ea typeface="Times New Roman" panose="02020603050405020304" pitchFamily="18" charset="0"/>
            </a:endParaRPr>
          </a:p>
          <a:p>
            <a:pPr marL="216000" indent="-180000">
              <a:spcBef>
                <a:spcPts val="60"/>
              </a:spcBef>
              <a:spcAft>
                <a:spcPts val="60"/>
              </a:spcAft>
              <a:buClr>
                <a:srgbClr val="18DAD4"/>
              </a:buClr>
              <a:buFont typeface="Wingdings" panose="05000000000000000000" pitchFamily="2" charset="2"/>
              <a:buChar char="§"/>
            </a:pPr>
            <a:r>
              <a:rPr lang="en-IN" sz="1800" dirty="0">
                <a:solidFill>
                  <a:srgbClr val="18DAD4"/>
                </a:solidFill>
                <a:effectLst/>
                <a:latin typeface="Arial" panose="020B0604020202020204" pitchFamily="34" charset="0"/>
                <a:ea typeface="Times New Roman" panose="02020603050405020304" pitchFamily="18" charset="0"/>
              </a:rPr>
              <a:t>Satisfaction</a:t>
            </a:r>
          </a:p>
          <a:p>
            <a:pPr marL="216000" indent="-180000">
              <a:spcBef>
                <a:spcPts val="60"/>
              </a:spcBef>
              <a:spcAft>
                <a:spcPts val="60"/>
              </a:spcAft>
              <a:buClr>
                <a:srgbClr val="18DAD4"/>
              </a:buClr>
              <a:buFont typeface="Wingdings" panose="05000000000000000000" pitchFamily="2" charset="2"/>
              <a:buChar char="§"/>
            </a:pPr>
            <a:r>
              <a:rPr lang="en-IN" sz="1800" dirty="0">
                <a:solidFill>
                  <a:srgbClr val="18DAD4"/>
                </a:solidFill>
                <a:latin typeface="Arial" panose="020B0604020202020204" pitchFamily="34" charset="0"/>
                <a:ea typeface="Times New Roman" panose="02020603050405020304" pitchFamily="18" charset="0"/>
              </a:rPr>
              <a:t>Learnability</a:t>
            </a:r>
            <a:endParaRPr lang="en-IN" sz="1800" dirty="0">
              <a:solidFill>
                <a:srgbClr val="18DAD4"/>
              </a:solidFill>
              <a:effectLst/>
              <a:latin typeface="Arial" panose="020B0604020202020204" pitchFamily="34" charset="0"/>
              <a:ea typeface="Times New Roman" panose="02020603050405020304" pitchFamily="18" charset="0"/>
            </a:endParaRPr>
          </a:p>
          <a:p>
            <a:pPr marL="216000" indent="-180000">
              <a:spcBef>
                <a:spcPts val="60"/>
              </a:spcBef>
              <a:spcAft>
                <a:spcPts val="60"/>
              </a:spcAft>
              <a:buClr>
                <a:srgbClr val="18DAD4"/>
              </a:buClr>
              <a:buFont typeface="Wingdings" panose="05000000000000000000" pitchFamily="2" charset="2"/>
              <a:buChar char="§"/>
            </a:pPr>
            <a:r>
              <a:rPr lang="en-IN"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website will avoid unnecessary elements and will be clear in the language they use on labels and in messaging.</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spcAft>
                <a:spcPts val="1875"/>
              </a:spcAft>
              <a:buClr>
                <a:srgbClr val="18DAD4"/>
              </a:buClr>
              <a:buFont typeface="Wingdings" panose="05000000000000000000" pitchFamily="2" charset="2"/>
              <a:buChar char="§"/>
            </a:pPr>
            <a:endParaRPr lang="en-IN" sz="1800" dirty="0">
              <a:solidFill>
                <a:schemeClr val="tx1"/>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947ED46C-BDCD-4BEA-9F5B-9483DADBEEEA}"/>
              </a:ext>
            </a:extLst>
          </p:cNvPr>
          <p:cNvSpPr txBox="1"/>
          <p:nvPr/>
        </p:nvSpPr>
        <p:spPr>
          <a:xfrm>
            <a:off x="5287077" y="2661715"/>
            <a:ext cx="3856923" cy="2944396"/>
          </a:xfrm>
          <a:prstGeom prst="rect">
            <a:avLst/>
          </a:prstGeom>
          <a:noFill/>
        </p:spPr>
        <p:txBody>
          <a:bodyPr wrap="square">
            <a:spAutoFit/>
          </a:bodyPr>
          <a:lstStyle/>
          <a:p>
            <a:pPr marL="501750" indent="-285750">
              <a:spcBef>
                <a:spcPts val="60"/>
              </a:spcBef>
              <a:spcAft>
                <a:spcPts val="60"/>
              </a:spcAft>
              <a:buClr>
                <a:srgbClr val="18DAD4"/>
              </a:buClr>
              <a:buFont typeface="Wingdings" panose="05000000000000000000" pitchFamily="2" charset="2"/>
              <a:buChar char="§"/>
            </a:pPr>
            <a:r>
              <a:rPr lang="en-IN" sz="1800" dirty="0">
                <a:solidFill>
                  <a:srgbClr val="18DAD4"/>
                </a:solidFill>
                <a:effectLst/>
                <a:latin typeface="Arial" panose="020B0604020202020204" pitchFamily="34" charset="0"/>
                <a:ea typeface="Times New Roman" panose="02020603050405020304" pitchFamily="18" charset="0"/>
              </a:rPr>
              <a:t>Errors</a:t>
            </a:r>
          </a:p>
          <a:p>
            <a:pPr marL="501750" indent="-285750">
              <a:spcBef>
                <a:spcPts val="60"/>
              </a:spcBef>
              <a:spcAft>
                <a:spcPts val="60"/>
              </a:spcAft>
              <a:buClr>
                <a:srgbClr val="18DAD4"/>
              </a:buClr>
              <a:buFont typeface="Wingdings" panose="05000000000000000000" pitchFamily="2" charset="2"/>
              <a:buChar char="§"/>
            </a:pPr>
            <a: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AI assistance in voice and bot text</a:t>
            </a:r>
          </a:p>
          <a:p>
            <a:pPr marL="501750" indent="-285750">
              <a:spcBef>
                <a:spcPts val="60"/>
              </a:spcBef>
              <a:spcAft>
                <a:spcPts val="60"/>
              </a:spcAft>
              <a:buClr>
                <a:srgbClr val="18DAD4"/>
              </a:buClr>
              <a:buFont typeface="Wingdings" panose="05000000000000000000" pitchFamily="2" charset="2"/>
              <a:buChar char="§"/>
            </a:pPr>
            <a: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Check Lists</a:t>
            </a:r>
          </a:p>
          <a:p>
            <a:pPr marL="501750" lvl="2" indent="-285750">
              <a:spcBef>
                <a:spcPts val="60"/>
              </a:spcBef>
              <a:spcAft>
                <a:spcPts val="60"/>
              </a:spcAft>
              <a:buClr>
                <a:srgbClr val="18DAD4"/>
              </a:buClr>
              <a:buFont typeface="Wingdings" panose="05000000000000000000" pitchFamily="2" charset="2"/>
              <a:buChar char="§"/>
            </a:pPr>
            <a:r>
              <a:rPr lang="en-IN"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There is consistency and We have used common UI elements.</a:t>
            </a:r>
            <a:endParaRPr lang="en-IN" sz="18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501750" indent="-285750">
              <a:spcBef>
                <a:spcPts val="60"/>
              </a:spcBef>
              <a:spcAft>
                <a:spcPts val="60"/>
              </a:spcAft>
              <a:buClr>
                <a:srgbClr val="18DAD4"/>
              </a:buClr>
              <a:buFont typeface="Wingdings" panose="05000000000000000000" pitchFamily="2" charset="2"/>
              <a:buChar char="§"/>
            </a:pPr>
            <a:r>
              <a:rPr lang="en-IN"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A good looking design.</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Aft>
                <a:spcPts val="1875"/>
              </a:spcAft>
              <a:buClr>
                <a:srgbClr val="18DAD4"/>
              </a:buClr>
              <a:buFont typeface="Wingdings" panose="05000000000000000000" pitchFamily="2" charset="2"/>
              <a:buChar char="§"/>
            </a:pP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Aft>
                <a:spcPts val="1875"/>
              </a:spcAft>
              <a:buClr>
                <a:srgbClr val="18DAD4"/>
              </a:buClr>
              <a:buFont typeface="Wingdings" panose="05000000000000000000" pitchFamily="2" charset="2"/>
              <a:buChar char="§"/>
            </a:pPr>
            <a:endParaRPr lang="en-IN" sz="18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65600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772133" y="2061567"/>
            <a:ext cx="5953771"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6000" b="1" i="1" dirty="0">
                <a:gradFill>
                  <a:gsLst>
                    <a:gs pos="81000">
                      <a:schemeClr val="accent5">
                        <a:lumMod val="60000"/>
                        <a:lumOff val="40000"/>
                        <a:alpha val="81000"/>
                      </a:schemeClr>
                    </a:gs>
                    <a:gs pos="0">
                      <a:schemeClr val="accent1">
                        <a:lumMod val="5000"/>
                        <a:lumOff val="95000"/>
                      </a:schemeClr>
                    </a:gs>
                    <a:gs pos="85000">
                      <a:schemeClr val="accent1">
                        <a:lumMod val="45000"/>
                        <a:lumOff val="55000"/>
                      </a:schemeClr>
                    </a:gs>
                    <a:gs pos="0">
                      <a:schemeClr val="accent1">
                        <a:lumMod val="45000"/>
                        <a:lumOff val="55000"/>
                      </a:schemeClr>
                    </a:gs>
                  </a:gsLst>
                  <a:lin ang="5400000" scaled="1"/>
                </a:gradFill>
                <a:latin typeface="Arial Rounded MT Bold" panose="020F0704030504030204" pitchFamily="34" charset="0"/>
              </a:rPr>
              <a:t>CAR DEALERSHIP</a:t>
            </a:r>
            <a:endParaRPr sz="6000" b="1" i="1" dirty="0">
              <a:gradFill>
                <a:gsLst>
                  <a:gs pos="81000">
                    <a:schemeClr val="accent5">
                      <a:lumMod val="60000"/>
                      <a:lumOff val="40000"/>
                      <a:alpha val="81000"/>
                    </a:schemeClr>
                  </a:gs>
                  <a:gs pos="0">
                    <a:schemeClr val="accent1">
                      <a:lumMod val="5000"/>
                      <a:lumOff val="95000"/>
                    </a:schemeClr>
                  </a:gs>
                  <a:gs pos="85000">
                    <a:schemeClr val="accent1">
                      <a:lumMod val="45000"/>
                      <a:lumOff val="55000"/>
                    </a:schemeClr>
                  </a:gs>
                  <a:gs pos="0">
                    <a:schemeClr val="accent1">
                      <a:lumMod val="45000"/>
                      <a:lumOff val="55000"/>
                    </a:schemeClr>
                  </a:gs>
                </a:gsLst>
                <a:lin ang="5400000" scaled="1"/>
              </a:gradFill>
              <a:latin typeface="Arial Rounded MT Bold" panose="020F0704030504030204" pitchFamily="34" charset="0"/>
            </a:endParaRPr>
          </a:p>
        </p:txBody>
      </p:sp>
      <p:sp>
        <p:nvSpPr>
          <p:cNvPr id="2" name="TextBox 1">
            <a:extLst>
              <a:ext uri="{FF2B5EF4-FFF2-40B4-BE49-F238E27FC236}">
                <a16:creationId xmlns:a16="http://schemas.microsoft.com/office/drawing/2014/main" id="{EE23570D-B643-4844-9388-E720C00AA566}"/>
              </a:ext>
            </a:extLst>
          </p:cNvPr>
          <p:cNvSpPr txBox="1"/>
          <p:nvPr/>
        </p:nvSpPr>
        <p:spPr>
          <a:xfrm>
            <a:off x="7301753" y="4296335"/>
            <a:ext cx="2306170" cy="1031051"/>
          </a:xfrm>
          <a:prstGeom prst="rect">
            <a:avLst/>
          </a:prstGeom>
          <a:noFill/>
        </p:spPr>
        <p:txBody>
          <a:bodyPr wrap="square" rtlCol="0">
            <a:spAutoFit/>
          </a:bodyPr>
          <a:lstStyle/>
          <a:p>
            <a:pPr marL="0" lvl="0" indent="0" algn="l" rtl="0">
              <a:spcBef>
                <a:spcPts val="600"/>
              </a:spcBef>
              <a:spcAft>
                <a:spcPts val="0"/>
              </a:spcAft>
              <a:buNone/>
            </a:pPr>
            <a:endParaRPr lang="en-IN" sz="1400" b="1" dirty="0">
              <a:gradFill>
                <a:gsLst>
                  <a:gs pos="73000">
                    <a:schemeClr val="accent5">
                      <a:lumMod val="60000"/>
                      <a:lumOff val="40000"/>
                      <a:alpha val="81000"/>
                    </a:schemeClr>
                  </a:gs>
                  <a:gs pos="0">
                    <a:schemeClr val="accent1">
                      <a:lumMod val="5000"/>
                      <a:lumOff val="95000"/>
                    </a:schemeClr>
                  </a:gs>
                  <a:gs pos="85000">
                    <a:schemeClr val="accent1">
                      <a:lumMod val="45000"/>
                      <a:lumOff val="55000"/>
                    </a:schemeClr>
                  </a:gs>
                  <a:gs pos="0">
                    <a:schemeClr val="accent1">
                      <a:lumMod val="45000"/>
                      <a:lumOff val="55000"/>
                    </a:schemeClr>
                  </a:gs>
                </a:gsLst>
                <a:lin ang="5400000" scaled="1"/>
              </a:gradFill>
              <a:latin typeface="Arial Rounded MT Bold" panose="020F0704030504030204" pitchFamily="34" charset="0"/>
            </a:endParaRPr>
          </a:p>
          <a:p>
            <a:pPr marL="0" lvl="0" indent="0" algn="l" rtl="0">
              <a:spcBef>
                <a:spcPts val="600"/>
              </a:spcBef>
              <a:spcAft>
                <a:spcPts val="0"/>
              </a:spcAft>
              <a:buNone/>
            </a:pPr>
            <a:r>
              <a:rPr lang="en-IN" sz="1400" b="1" i="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ARNAB BANERJEE     (RA2011047010002)</a:t>
            </a:r>
          </a:p>
          <a:p>
            <a:endParaRPr lang="en-IN"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1883195" y="358061"/>
            <a:ext cx="6589643" cy="1159800"/>
          </a:xfrm>
          <a:prstGeom prst="rect">
            <a:avLst/>
          </a:prstGeom>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IN" sz="2000" b="1" i="1" dirty="0">
                <a:solidFill>
                  <a:schemeClr val="tx1"/>
                </a:solidFill>
                <a:effectLst/>
                <a:latin typeface="Arial" panose="020B0604020202020204" pitchFamily="34" charset="0"/>
                <a:ea typeface="Calibri" panose="020F0502020204030204" pitchFamily="34" charset="0"/>
              </a:rPr>
              <a:t>RELIABILITY</a:t>
            </a:r>
            <a:r>
              <a:rPr lang="en-IN" sz="2000" dirty="0">
                <a:solidFill>
                  <a:schemeClr val="tx1"/>
                </a:solidFill>
                <a:effectLst/>
                <a:latin typeface="Arial" panose="020B0604020202020204" pitchFamily="34" charset="0"/>
                <a:ea typeface="Calibri" panose="020F0502020204030204" pitchFamily="34" charset="0"/>
              </a:rPr>
              <a:t> attribute specifies how likely the system or its element would run without a failure for a given period of time under predefined conditions. </a:t>
            </a:r>
            <a:endParaRPr sz="4000" dirty="0">
              <a:solidFill>
                <a:schemeClr val="tx1"/>
              </a:solidFill>
            </a:endParaRPr>
          </a:p>
        </p:txBody>
      </p:sp>
      <p:sp>
        <p:nvSpPr>
          <p:cNvPr id="361" name="Google Shape;361;p14"/>
          <p:cNvSpPr txBox="1"/>
          <p:nvPr/>
        </p:nvSpPr>
        <p:spPr>
          <a:xfrm>
            <a:off x="4144517" y="257175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4800" b="1" dirty="0">
              <a:solidFill>
                <a:srgbClr val="FFFFFF"/>
              </a:solidFill>
              <a:latin typeface="Nixie One"/>
              <a:sym typeface="Nixie One"/>
            </a:endParaRPr>
          </a:p>
          <a:p>
            <a:pPr marL="0" lvl="0" indent="0" algn="ctr" rtl="0">
              <a:spcBef>
                <a:spcPts val="0"/>
              </a:spcBef>
              <a:spcAft>
                <a:spcPts val="0"/>
              </a:spcAft>
              <a:buNone/>
            </a:pPr>
            <a:endParaRPr b="1" dirty="0">
              <a:solidFill>
                <a:srgbClr val="FFFFFF"/>
              </a:solidFill>
            </a:endParaRPr>
          </a:p>
        </p:txBody>
      </p:sp>
      <p:sp>
        <p:nvSpPr>
          <p:cNvPr id="6" name="TextBox 5">
            <a:extLst>
              <a:ext uri="{FF2B5EF4-FFF2-40B4-BE49-F238E27FC236}">
                <a16:creationId xmlns:a16="http://schemas.microsoft.com/office/drawing/2014/main" id="{C530BC24-C5D9-495A-93AF-39D880226545}"/>
              </a:ext>
            </a:extLst>
          </p:cNvPr>
          <p:cNvSpPr txBox="1"/>
          <p:nvPr/>
        </p:nvSpPr>
        <p:spPr>
          <a:xfrm>
            <a:off x="2213942" y="1454058"/>
            <a:ext cx="4716116" cy="338554"/>
          </a:xfrm>
          <a:prstGeom prst="rect">
            <a:avLst/>
          </a:prstGeom>
          <a:noFill/>
        </p:spPr>
        <p:txBody>
          <a:bodyPr wrap="square">
            <a:spAutoFit/>
          </a:bodyPr>
          <a:lstStyle/>
          <a:p>
            <a:pPr>
              <a:spcBef>
                <a:spcPts val="1875"/>
              </a:spcBef>
              <a:spcAft>
                <a:spcPts val="750"/>
              </a:spcAft>
            </a:pPr>
            <a:r>
              <a:rPr lang="en-IN" sz="1600" b="0" i="1" u="sng" dirty="0">
                <a:solidFill>
                  <a:srgbClr val="18DAD4"/>
                </a:solidFill>
                <a:effectLst/>
                <a:latin typeface="Arial" panose="020B060402020202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probability percentage</a:t>
            </a:r>
            <a:r>
              <a:rPr lang="en-IN" sz="1600" b="0" i="1" u="sng" dirty="0">
                <a:solidFill>
                  <a:srgbClr val="18DAD4"/>
                </a:solidFill>
                <a:effectLst/>
                <a:latin typeface="Arial" panose="020B0604020202020204" pitchFamily="34" charset="0"/>
                <a:ea typeface="Times New Roman" panose="02020603050405020304" pitchFamily="18" charset="0"/>
              </a:rPr>
              <a:t>- 85% </a:t>
            </a:r>
            <a:endParaRPr lang="en-IN" sz="2400" b="1" i="1" dirty="0">
              <a:solidFill>
                <a:srgbClr val="18DAD4"/>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641C478-F658-48B9-B514-89C4DA4AB78A}"/>
              </a:ext>
            </a:extLst>
          </p:cNvPr>
          <p:cNvSpPr txBox="1"/>
          <p:nvPr/>
        </p:nvSpPr>
        <p:spPr>
          <a:xfrm>
            <a:off x="2300639" y="1910030"/>
            <a:ext cx="6373466" cy="1323439"/>
          </a:xfrm>
          <a:prstGeom prst="rect">
            <a:avLst/>
          </a:prstGeom>
          <a:noFill/>
        </p:spPr>
        <p:txBody>
          <a:bodyPr wrap="square">
            <a:spAutoFit/>
          </a:bodyPr>
          <a:lstStyle/>
          <a:p>
            <a:pPr marL="342900" lvl="4" indent="-342900">
              <a:spcBef>
                <a:spcPts val="1875"/>
              </a:spcBef>
              <a:spcAft>
                <a:spcPts val="750"/>
              </a:spcAft>
              <a:buClr>
                <a:srgbClr val="18DAD4"/>
              </a:buClr>
              <a:buSzPct val="180000"/>
              <a:buFont typeface="Arial" panose="020B0604020202020204" pitchFamily="34" charset="0"/>
              <a:buChar char="•"/>
            </a:pPr>
            <a:r>
              <a:rPr lang="en-IN" sz="2000" b="1" i="1" dirty="0">
                <a:solidFill>
                  <a:schemeClr val="tx1"/>
                </a:solidFill>
                <a:effectLst/>
                <a:latin typeface="Arial" panose="020B0604020202020204" pitchFamily="34" charset="0"/>
                <a:ea typeface="Times New Roman" panose="02020603050405020304" pitchFamily="18" charset="0"/>
              </a:rPr>
              <a:t>MAINTAINABILITY</a:t>
            </a:r>
            <a:r>
              <a:rPr lang="en-IN" sz="2000" dirty="0">
                <a:solidFill>
                  <a:schemeClr val="tx1"/>
                </a:solidFill>
                <a:latin typeface="Arial" panose="020B0604020202020204" pitchFamily="34" charset="0"/>
                <a:ea typeface="Times New Roman" panose="02020603050405020304" pitchFamily="18" charset="0"/>
              </a:rPr>
              <a:t> </a:t>
            </a:r>
            <a:r>
              <a:rPr lang="en-IN" sz="2000" dirty="0">
                <a:solidFill>
                  <a:schemeClr val="tx1"/>
                </a:solidFill>
                <a:effectLst/>
                <a:latin typeface="Arial" panose="020B0604020202020204" pitchFamily="34" charset="0"/>
                <a:ea typeface="Times New Roman" panose="02020603050405020304" pitchFamily="18" charset="0"/>
              </a:rPr>
              <a:t>defines the time required for a         solution or its component to be fixed, changed to increase performance or other qualities, or adapted to a changing environment.</a:t>
            </a:r>
            <a:endParaRPr lang="en-IN" sz="3200" dirty="0">
              <a:solidFill>
                <a:schemeClr val="tx1"/>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FD999F73-8CC8-4B33-8778-BDEDC6F53A26}"/>
              </a:ext>
            </a:extLst>
          </p:cNvPr>
          <p:cNvSpPr txBox="1"/>
          <p:nvPr/>
        </p:nvSpPr>
        <p:spPr>
          <a:xfrm>
            <a:off x="5349736" y="2888609"/>
            <a:ext cx="4716116" cy="307777"/>
          </a:xfrm>
          <a:prstGeom prst="rect">
            <a:avLst/>
          </a:prstGeom>
          <a:noFill/>
        </p:spPr>
        <p:txBody>
          <a:bodyPr wrap="square">
            <a:spAutoFit/>
          </a:bodyPr>
          <a:lstStyle/>
          <a:p>
            <a:pPr indent="457200">
              <a:spcBef>
                <a:spcPts val="1875"/>
              </a:spcBef>
              <a:spcAft>
                <a:spcPts val="750"/>
              </a:spcAft>
            </a:pPr>
            <a:r>
              <a:rPr lang="en-IN" sz="1400" i="1" u="sng" dirty="0">
                <a:solidFill>
                  <a:srgbClr val="18DAD4"/>
                </a:solidFill>
                <a:effectLst/>
                <a:latin typeface="Arial" panose="020B0604020202020204" pitchFamily="34" charset="0"/>
                <a:ea typeface="Times New Roman" panose="02020603050405020304" pitchFamily="18" charset="0"/>
              </a:rPr>
              <a:t>Maintainability</a:t>
            </a:r>
            <a:r>
              <a:rPr lang="en-IN" sz="1400" b="1" i="1" u="sng" dirty="0">
                <a:solidFill>
                  <a:srgbClr val="18DAD4"/>
                </a:solidFill>
                <a:effectLst/>
                <a:latin typeface="Arial" panose="020B0604020202020204" pitchFamily="34" charset="0"/>
                <a:ea typeface="Times New Roman" panose="02020603050405020304" pitchFamily="18" charset="0"/>
              </a:rPr>
              <a:t> percentage-85%</a:t>
            </a:r>
            <a:endParaRPr lang="en-IN" sz="2000" b="1" i="1" u="sng" dirty="0">
              <a:solidFill>
                <a:srgbClr val="18DAD4"/>
              </a:solidFill>
              <a:effectLst/>
              <a:latin typeface="Times New Roman" panose="020206030504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0CB0CA29-732F-4710-B9E8-8537DC4318A8}"/>
              </a:ext>
            </a:extLst>
          </p:cNvPr>
          <p:cNvSpPr txBox="1"/>
          <p:nvPr/>
        </p:nvSpPr>
        <p:spPr>
          <a:xfrm>
            <a:off x="1982857" y="3531494"/>
            <a:ext cx="6691248" cy="984885"/>
          </a:xfrm>
          <a:prstGeom prst="rect">
            <a:avLst/>
          </a:prstGeom>
          <a:noFill/>
        </p:spPr>
        <p:txBody>
          <a:bodyPr wrap="square">
            <a:spAutoFit/>
          </a:bodyPr>
          <a:lstStyle/>
          <a:p>
            <a:pPr marL="342900" indent="-342900">
              <a:buClr>
                <a:srgbClr val="18DAD4"/>
              </a:buClr>
              <a:buSzPct val="180000"/>
              <a:buFont typeface="Arial" panose="020B0604020202020204" pitchFamily="34" charset="0"/>
              <a:buChar char="•"/>
            </a:pPr>
            <a:r>
              <a:rPr lang="en-IN" sz="2000" b="1" dirty="0">
                <a:solidFill>
                  <a:schemeClr val="tx1"/>
                </a:solidFill>
                <a:effectLst/>
                <a:latin typeface="Arial" panose="020B0604020202020204" pitchFamily="34" charset="0"/>
                <a:ea typeface="Calibri" panose="020F0502020204030204" pitchFamily="34" charset="0"/>
              </a:rPr>
              <a:t>AVAILABILITY</a:t>
            </a:r>
            <a:r>
              <a:rPr lang="en-IN" sz="2000" dirty="0">
                <a:solidFill>
                  <a:schemeClr val="tx1"/>
                </a:solidFill>
                <a:effectLst/>
                <a:latin typeface="Arial" panose="020B0604020202020204" pitchFamily="34" charset="0"/>
                <a:ea typeface="Calibri" panose="020F0502020204030204" pitchFamily="34" charset="0"/>
              </a:rPr>
              <a:t> describes how likely the system is accessible for a user at a given point in time. </a:t>
            </a:r>
            <a:r>
              <a:rPr lang="en-IN" sz="1800" dirty="0">
                <a:solidFill>
                  <a:schemeClr val="tx1"/>
                </a:solidFill>
                <a:effectLst/>
                <a:latin typeface="Arial" panose="020B0604020202020204" pitchFamily="34" charset="0"/>
                <a:ea typeface="Calibri" panose="020F0502020204030204" pitchFamily="34" charset="0"/>
              </a:rPr>
              <a:t>It is the most business –critical requirement.</a:t>
            </a:r>
            <a:endParaRPr lang="en-IN" sz="2000" dirty="0">
              <a:solidFill>
                <a:schemeClr val="tx1"/>
              </a:solidFill>
            </a:endParaRPr>
          </a:p>
        </p:txBody>
      </p:sp>
      <p:sp>
        <p:nvSpPr>
          <p:cNvPr id="15" name="TextBox 14">
            <a:extLst>
              <a:ext uri="{FF2B5EF4-FFF2-40B4-BE49-F238E27FC236}">
                <a16:creationId xmlns:a16="http://schemas.microsoft.com/office/drawing/2014/main" id="{665B3982-75C3-41D5-BCC9-197B36A363AE}"/>
              </a:ext>
            </a:extLst>
          </p:cNvPr>
          <p:cNvSpPr txBox="1"/>
          <p:nvPr/>
        </p:nvSpPr>
        <p:spPr>
          <a:xfrm>
            <a:off x="1883195" y="4487686"/>
            <a:ext cx="5178286" cy="307777"/>
          </a:xfrm>
          <a:prstGeom prst="rect">
            <a:avLst/>
          </a:prstGeom>
          <a:noFill/>
        </p:spPr>
        <p:txBody>
          <a:bodyPr wrap="square">
            <a:spAutoFit/>
          </a:bodyPr>
          <a:lstStyle/>
          <a:p>
            <a:pPr indent="457200">
              <a:spcBef>
                <a:spcPts val="1875"/>
              </a:spcBef>
              <a:spcAft>
                <a:spcPts val="750"/>
              </a:spcAft>
            </a:pPr>
            <a:r>
              <a:rPr lang="en-IN" sz="1400" b="1" i="1" u="sng" dirty="0">
                <a:solidFill>
                  <a:srgbClr val="18DAD4"/>
                </a:solidFill>
                <a:effectLst/>
                <a:latin typeface="Arial" panose="020B0604020202020204" pitchFamily="34" charset="0"/>
                <a:ea typeface="Times New Roman" panose="02020603050405020304" pitchFamily="18" charset="0"/>
              </a:rPr>
              <a:t>Availability percentage-95%</a:t>
            </a:r>
            <a:endParaRPr lang="en-IN" sz="2000" b="1" i="1" u="sng" dirty="0">
              <a:solidFill>
                <a:srgbClr val="18DAD4"/>
              </a:solidFill>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418666" y="1625148"/>
            <a:ext cx="6589643" cy="1159800"/>
          </a:xfrm>
          <a:prstGeom prst="rect">
            <a:avLst/>
          </a:prstGeom>
        </p:spPr>
        <p:txBody>
          <a:bodyPr spcFirstLastPara="1" wrap="square" lIns="91425" tIns="91425" rIns="91425" bIns="91425" anchor="b" anchorCtr="0">
            <a:noAutofit/>
          </a:bodyPr>
          <a:lstStyle/>
          <a:p>
            <a:pPr marL="342900" indent="-342900">
              <a:buClr>
                <a:srgbClr val="18DAD4"/>
              </a:buClr>
              <a:buFont typeface="Arial" panose="020B0604020202020204" pitchFamily="34" charset="0"/>
              <a:buChar char="•"/>
            </a:pPr>
            <a:r>
              <a:rPr lang="en-IN" sz="2400" b="1" i="1" dirty="0">
                <a:solidFill>
                  <a:schemeClr val="tx1"/>
                </a:solidFill>
                <a:effectLst/>
                <a:latin typeface="Arial" panose="020B0604020202020204" pitchFamily="34" charset="0"/>
                <a:ea typeface="Calibri" panose="020F0502020204030204" pitchFamily="34" charset="0"/>
                <a:cs typeface="Mangal" panose="02040503050203030202" pitchFamily="18" charset="0"/>
              </a:rPr>
              <a:t>Portability</a:t>
            </a:r>
            <a:r>
              <a:rPr lang="en-IN" sz="2400" dirty="0">
                <a:solidFill>
                  <a:schemeClr val="tx1"/>
                </a:solidFill>
                <a:effectLst/>
                <a:latin typeface="Arial" panose="020B0604020202020204" pitchFamily="34" charset="0"/>
                <a:ea typeface="Calibri" panose="020F0502020204030204" pitchFamily="34" charset="0"/>
                <a:cs typeface="Mangal" panose="02040503050203030202" pitchFamily="18" charset="0"/>
              </a:rPr>
              <a:t> defines how a system or its element can be launched on one environment or another.</a:t>
            </a:r>
            <a:br>
              <a:rPr lang="en-IN" sz="2400" dirty="0">
                <a:solidFill>
                  <a:schemeClr val="tx1"/>
                </a:solidFill>
                <a:latin typeface="Arial" panose="020B0604020202020204" pitchFamily="34" charset="0"/>
                <a:ea typeface="Calibri" panose="020F0502020204030204" pitchFamily="34" charset="0"/>
                <a:cs typeface="Mangal" panose="02040503050203030202" pitchFamily="18" charset="0"/>
              </a:rPr>
            </a:br>
            <a:br>
              <a:rPr lang="en-IN" sz="2400" dirty="0">
                <a:solidFill>
                  <a:schemeClr val="tx1"/>
                </a:solidFill>
                <a:effectLst/>
                <a:latin typeface="Arial" panose="020B0604020202020204" pitchFamily="34" charset="0"/>
                <a:ea typeface="Calibri" panose="020F0502020204030204" pitchFamily="34" charset="0"/>
                <a:cs typeface="Mangal" panose="02040503050203030202" pitchFamily="18" charset="0"/>
              </a:rPr>
            </a:br>
            <a:br>
              <a:rPr lang="en-IN" sz="2400" dirty="0">
                <a:solidFill>
                  <a:schemeClr val="tx1"/>
                </a:solidFill>
                <a:effectLst/>
                <a:latin typeface="Calibri" panose="020F0502020204030204" pitchFamily="34" charset="0"/>
                <a:ea typeface="Calibri" panose="020F0502020204030204" pitchFamily="34" charset="0"/>
                <a:cs typeface="Mangal" panose="02040503050203030202" pitchFamily="18" charset="0"/>
              </a:rPr>
            </a:br>
            <a:endParaRPr sz="4800" dirty="0">
              <a:solidFill>
                <a:schemeClr val="tx1"/>
              </a:solidFill>
            </a:endParaRPr>
          </a:p>
        </p:txBody>
      </p:sp>
      <p:sp>
        <p:nvSpPr>
          <p:cNvPr id="361" name="Google Shape;361;p14"/>
          <p:cNvSpPr txBox="1"/>
          <p:nvPr/>
        </p:nvSpPr>
        <p:spPr>
          <a:xfrm>
            <a:off x="4144517" y="257175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4800" b="1" dirty="0">
              <a:solidFill>
                <a:srgbClr val="FFFFFF"/>
              </a:solidFill>
              <a:latin typeface="Nixie One"/>
              <a:sym typeface="Nixie One"/>
            </a:endParaRPr>
          </a:p>
          <a:p>
            <a:pPr marL="0" lvl="0" indent="0" algn="ctr" rtl="0">
              <a:spcBef>
                <a:spcPts val="0"/>
              </a:spcBef>
              <a:spcAft>
                <a:spcPts val="0"/>
              </a:spcAft>
              <a:buNone/>
            </a:pPr>
            <a:endParaRPr b="1" dirty="0">
              <a:solidFill>
                <a:srgbClr val="FFFFFF"/>
              </a:solidFill>
            </a:endParaRPr>
          </a:p>
        </p:txBody>
      </p:sp>
      <p:sp>
        <p:nvSpPr>
          <p:cNvPr id="8" name="TextBox 7">
            <a:extLst>
              <a:ext uri="{FF2B5EF4-FFF2-40B4-BE49-F238E27FC236}">
                <a16:creationId xmlns:a16="http://schemas.microsoft.com/office/drawing/2014/main" id="{7641C478-F658-48B9-B514-89C4DA4AB78A}"/>
              </a:ext>
            </a:extLst>
          </p:cNvPr>
          <p:cNvSpPr txBox="1"/>
          <p:nvPr/>
        </p:nvSpPr>
        <p:spPr>
          <a:xfrm>
            <a:off x="2418666" y="2535087"/>
            <a:ext cx="6373466" cy="2423740"/>
          </a:xfrm>
          <a:prstGeom prst="rect">
            <a:avLst/>
          </a:prstGeom>
          <a:noFill/>
        </p:spPr>
        <p:txBody>
          <a:bodyPr wrap="square">
            <a:spAutoFit/>
          </a:bodyPr>
          <a:lstStyle/>
          <a:p>
            <a:pPr marL="342900" lvl="4" indent="-342900">
              <a:spcBef>
                <a:spcPts val="1875"/>
              </a:spcBef>
              <a:spcAft>
                <a:spcPts val="750"/>
              </a:spcAft>
              <a:buClr>
                <a:srgbClr val="18DAD4"/>
              </a:buClr>
              <a:buSzPct val="180000"/>
              <a:buFont typeface="Arial" panose="020B0604020202020204" pitchFamily="34" charset="0"/>
              <a:buChar char="•"/>
            </a:pPr>
            <a:r>
              <a:rPr lang="en-IN" sz="2400" b="1" i="1" dirty="0">
                <a:solidFill>
                  <a:schemeClr val="tx1"/>
                </a:solidFill>
                <a:effectLst/>
                <a:latin typeface="Arial" panose="020B0604020202020204" pitchFamily="34" charset="0"/>
                <a:ea typeface="Calibri" panose="020F0502020204030204" pitchFamily="34" charset="0"/>
              </a:rPr>
              <a:t>Compatibility</a:t>
            </a:r>
            <a:r>
              <a:rPr lang="en-IN" sz="2400" dirty="0">
                <a:solidFill>
                  <a:schemeClr val="tx1"/>
                </a:solidFill>
                <a:effectLst/>
                <a:latin typeface="Arial" panose="020B0604020202020204" pitchFamily="34" charset="0"/>
                <a:ea typeface="Calibri" panose="020F0502020204030204" pitchFamily="34" charset="0"/>
              </a:rPr>
              <a:t> defines how a system can co-exist with another system in the same environment.</a:t>
            </a:r>
            <a:endParaRPr lang="en-IN" sz="4000" dirty="0">
              <a:solidFill>
                <a:schemeClr val="tx1"/>
              </a:solidFill>
              <a:latin typeface="Times New Roman" panose="02020603050405020304" pitchFamily="18" charset="0"/>
              <a:ea typeface="Calibri" panose="020F0502020204030204" pitchFamily="34" charset="0"/>
            </a:endParaRPr>
          </a:p>
          <a:p>
            <a:pPr marL="342900" lvl="4" indent="-342900">
              <a:spcBef>
                <a:spcPts val="75"/>
              </a:spcBef>
              <a:spcAft>
                <a:spcPts val="75"/>
              </a:spcAft>
              <a:buClr>
                <a:srgbClr val="18DAD4"/>
              </a:buClr>
              <a:buSzPct val="180000"/>
              <a:buFont typeface="Arial" panose="020B0604020202020204" pitchFamily="34" charset="0"/>
              <a:buChar char="•"/>
            </a:pPr>
            <a:r>
              <a:rPr lang="en-IN" sz="2400" dirty="0">
                <a:solidFill>
                  <a:schemeClr val="tx1"/>
                </a:solidFill>
                <a:effectLst/>
                <a:latin typeface="+mj-lt"/>
                <a:ea typeface="Calibri" panose="020F0502020204030204" pitchFamily="34" charset="0"/>
              </a:rPr>
              <a:t>The website will be compatible with all anti-viruses and firewalls like Norton, QuickHeal etc..</a:t>
            </a:r>
          </a:p>
        </p:txBody>
      </p:sp>
      <p:sp>
        <p:nvSpPr>
          <p:cNvPr id="4" name="TextBox 3">
            <a:extLst>
              <a:ext uri="{FF2B5EF4-FFF2-40B4-BE49-F238E27FC236}">
                <a16:creationId xmlns:a16="http://schemas.microsoft.com/office/drawing/2014/main" id="{38742207-B114-400D-81B4-4F5331E3B5D7}"/>
              </a:ext>
            </a:extLst>
          </p:cNvPr>
          <p:cNvSpPr txBox="1"/>
          <p:nvPr/>
        </p:nvSpPr>
        <p:spPr>
          <a:xfrm>
            <a:off x="2488240" y="1314880"/>
            <a:ext cx="5958779" cy="1200329"/>
          </a:xfrm>
          <a:prstGeom prst="rect">
            <a:avLst/>
          </a:prstGeom>
          <a:noFill/>
        </p:spPr>
        <p:txBody>
          <a:bodyPr wrap="square" rtlCol="0">
            <a:spAutoFit/>
          </a:bodyPr>
          <a:lstStyle/>
          <a:p>
            <a:pPr marL="285750" indent="-285750">
              <a:buClr>
                <a:srgbClr val="18DAD4"/>
              </a:buClr>
              <a:buSzPct val="180000"/>
              <a:buFont typeface="Arial" panose="020B0604020202020204" pitchFamily="34" charset="0"/>
              <a:buChar char="•"/>
            </a:pPr>
            <a:r>
              <a:rPr lang="en-IN" sz="2400" dirty="0">
                <a:solidFill>
                  <a:schemeClr val="tx1"/>
                </a:solidFill>
                <a:latin typeface="Arial" panose="020B0604020202020204" pitchFamily="34" charset="0"/>
                <a:ea typeface="Calibri" panose="020F0502020204030204" pitchFamily="34" charset="0"/>
                <a:cs typeface="Mangal" panose="02040503050203030202" pitchFamily="18" charset="0"/>
              </a:rPr>
              <a:t>The website could be launched on web browser like </a:t>
            </a:r>
            <a:r>
              <a:rPr lang="en-IN" sz="2400" dirty="0" err="1">
                <a:solidFill>
                  <a:schemeClr val="tx1"/>
                </a:solidFill>
                <a:latin typeface="Arial" panose="020B0604020202020204" pitchFamily="34" charset="0"/>
                <a:ea typeface="Calibri" panose="020F0502020204030204" pitchFamily="34" charset="0"/>
                <a:cs typeface="Mangal" panose="02040503050203030202" pitchFamily="18" charset="0"/>
              </a:rPr>
              <a:t>MicrosoftEdge</a:t>
            </a:r>
            <a:r>
              <a:rPr lang="en-IN" sz="2400" dirty="0">
                <a:solidFill>
                  <a:schemeClr val="tx1"/>
                </a:solidFill>
                <a:latin typeface="Arial" panose="020B0604020202020204" pitchFamily="34" charset="0"/>
                <a:ea typeface="Calibri" panose="020F0502020204030204" pitchFamily="34" charset="0"/>
                <a:cs typeface="Mangal" panose="02040503050203030202" pitchFamily="18" charset="0"/>
              </a:rPr>
              <a:t> and Chrome.</a:t>
            </a:r>
            <a:endParaRPr lang="en-IN" sz="2400" dirty="0"/>
          </a:p>
        </p:txBody>
      </p:sp>
    </p:spTree>
    <p:extLst>
      <p:ext uri="{BB962C8B-B14F-4D97-AF65-F5344CB8AC3E}">
        <p14:creationId xmlns:p14="http://schemas.microsoft.com/office/powerpoint/2010/main" val="3387111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SPECIFICATIONS---</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02152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GLIMPSE OF TEMPLATE….</a:t>
            </a:r>
          </a:p>
        </p:txBody>
      </p:sp>
    </p:spTree>
    <p:extLst>
      <p:ext uri="{BB962C8B-B14F-4D97-AF65-F5344CB8AC3E}">
        <p14:creationId xmlns:p14="http://schemas.microsoft.com/office/powerpoint/2010/main" val="3922846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48215" y="339112"/>
            <a:ext cx="5598144" cy="500080"/>
          </a:xfrm>
        </p:spPr>
        <p:txBody>
          <a:bodyPr/>
          <a:lstStyle/>
          <a:p>
            <a:r>
              <a:rPr lang="en-IN" u="sng" dirty="0"/>
              <a:t>FROM</a:t>
            </a:r>
            <a:r>
              <a:rPr lang="en-IN" dirty="0"/>
              <a:t> </a:t>
            </a:r>
            <a:r>
              <a:rPr lang="en-IN" u="sng" dirty="0"/>
              <a:t>HOME</a:t>
            </a:r>
            <a:r>
              <a:rPr lang="en-IN" dirty="0"/>
              <a:t> </a:t>
            </a:r>
            <a:r>
              <a:rPr lang="en-IN" u="sng" dirty="0"/>
              <a:t>PAGE…</a:t>
            </a:r>
            <a:r>
              <a:rPr lang="en-IN" dirty="0"/>
              <a:t>…</a:t>
            </a:r>
          </a:p>
        </p:txBody>
      </p:sp>
      <p:sp>
        <p:nvSpPr>
          <p:cNvPr id="3" name="Subtitle 2"/>
          <p:cNvSpPr>
            <a:spLocks noGrp="1"/>
          </p:cNvSpPr>
          <p:nvPr>
            <p:ph type="subTitle" idx="1"/>
          </p:nvPr>
        </p:nvSpPr>
        <p:spPr/>
        <p:txBody>
          <a:bodyPr/>
          <a:lstStyle/>
          <a:p>
            <a:endParaRPr lang="en-IN" dirty="0"/>
          </a:p>
        </p:txBody>
      </p:sp>
      <p:pic>
        <p:nvPicPr>
          <p:cNvPr id="6" name="Picture 5">
            <a:extLst>
              <a:ext uri="{FF2B5EF4-FFF2-40B4-BE49-F238E27FC236}">
                <a16:creationId xmlns:a16="http://schemas.microsoft.com/office/drawing/2014/main" id="{DF028E36-906E-4BDA-8A74-E19FDEE8DC2E}"/>
              </a:ext>
            </a:extLst>
          </p:cNvPr>
          <p:cNvPicPr>
            <a:picLocks noChangeAspect="1"/>
          </p:cNvPicPr>
          <p:nvPr/>
        </p:nvPicPr>
        <p:blipFill>
          <a:blip r:embed="rId2"/>
          <a:stretch>
            <a:fillRect/>
          </a:stretch>
        </p:blipFill>
        <p:spPr>
          <a:xfrm>
            <a:off x="1828801" y="1103583"/>
            <a:ext cx="7254688" cy="3865389"/>
          </a:xfrm>
          <a:prstGeom prst="rect">
            <a:avLst/>
          </a:prstGeom>
          <a:ln>
            <a:noFill/>
          </a:ln>
          <a:effectLst>
            <a:softEdge rad="112500"/>
          </a:effectLst>
        </p:spPr>
      </p:pic>
    </p:spTree>
    <p:extLst>
      <p:ext uri="{BB962C8B-B14F-4D97-AF65-F5344CB8AC3E}">
        <p14:creationId xmlns:p14="http://schemas.microsoft.com/office/powerpoint/2010/main" val="223769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4D98B9EC-8457-4C31-932A-5705BC1CFF8A}"/>
              </a:ext>
            </a:extLst>
          </p:cNvPr>
          <p:cNvPicPr>
            <a:picLocks noChangeAspect="1"/>
          </p:cNvPicPr>
          <p:nvPr/>
        </p:nvPicPr>
        <p:blipFill>
          <a:blip r:embed="rId2"/>
          <a:stretch>
            <a:fillRect/>
          </a:stretch>
        </p:blipFill>
        <p:spPr>
          <a:xfrm>
            <a:off x="1139681" y="472433"/>
            <a:ext cx="7822783" cy="4198634"/>
          </a:xfrm>
          <a:prstGeom prst="rect">
            <a:avLst/>
          </a:prstGeom>
          <a:ln>
            <a:noFill/>
          </a:ln>
          <a:effectLst>
            <a:softEdge rad="112500"/>
          </a:effectLst>
        </p:spPr>
      </p:pic>
    </p:spTree>
    <p:extLst>
      <p:ext uri="{BB962C8B-B14F-4D97-AF65-F5344CB8AC3E}">
        <p14:creationId xmlns:p14="http://schemas.microsoft.com/office/powerpoint/2010/main" val="1849380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1391478" y="144809"/>
            <a:ext cx="6843361" cy="1159800"/>
          </a:xfrm>
          <a:prstGeom prst="rect">
            <a:avLst/>
          </a:prstGeom>
        </p:spPr>
        <p:txBody>
          <a:bodyPr spcFirstLastPara="1" wrap="square" lIns="91425" tIns="91425" rIns="91425" bIns="91425" anchor="b" anchorCtr="0">
            <a:noAutofit/>
          </a:bodyPr>
          <a:lstStyle/>
          <a:p>
            <a:pPr marL="342900" indent="-342900">
              <a:buFont typeface="Arial" panose="020B0604020202020204" pitchFamily="34" charset="0"/>
              <a:buChar char="•"/>
            </a:pPr>
            <a:r>
              <a:rPr lang="en-IN" sz="2000" b="1" dirty="0">
                <a:solidFill>
                  <a:schemeClr val="tx1"/>
                </a:solidFill>
                <a:effectLst/>
                <a:latin typeface="Arial" panose="020B0604020202020204" pitchFamily="34" charset="0"/>
                <a:ea typeface="Times New Roman" panose="02020603050405020304" pitchFamily="18" charset="0"/>
                <a:cs typeface="Mangal" panose="02040503050203030202" pitchFamily="18" charset="0"/>
              </a:rPr>
              <a:t>AUDIT TRACKING</a:t>
            </a:r>
            <a:r>
              <a:rPr lang="en-IN" sz="2000" dirty="0">
                <a:solidFill>
                  <a:schemeClr val="tx1"/>
                </a:solidFill>
                <a:effectLst/>
                <a:latin typeface="Arial" panose="020B0604020202020204" pitchFamily="34" charset="0"/>
                <a:ea typeface="Times New Roman" panose="02020603050405020304" pitchFamily="18" charset="0"/>
                <a:cs typeface="Mangal" panose="02040503050203030202" pitchFamily="18" charset="0"/>
              </a:rPr>
              <a:t> is the process of tracking critical data,</a:t>
            </a:r>
            <a:r>
              <a:rPr lang="en-IN" sz="2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Tracker </a:t>
            </a:r>
            <a:r>
              <a:rPr lang="en-IN" sz="2000" b="1" dirty="0">
                <a:solidFill>
                  <a:schemeClr val="tx1"/>
                </a:solidFill>
                <a:effectLst/>
                <a:latin typeface="Calibri" panose="020F0502020204030204" pitchFamily="34" charset="0"/>
                <a:ea typeface="Calibri" panose="020F0502020204030204" pitchFamily="34" charset="0"/>
                <a:cs typeface="Mangal" panose="02040503050203030202" pitchFamily="18" charset="0"/>
              </a:rPr>
              <a:t>for</a:t>
            </a:r>
            <a:r>
              <a:rPr lang="en-IN" sz="20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payments and creds.</a:t>
            </a:r>
            <a:br>
              <a:rPr lang="en-IN" sz="2000" dirty="0">
                <a:effectLst/>
                <a:latin typeface="Calibri" panose="020F0502020204030204" pitchFamily="34" charset="0"/>
                <a:ea typeface="Calibri" panose="020F0502020204030204" pitchFamily="34" charset="0"/>
                <a:cs typeface="Mangal" panose="02040503050203030202" pitchFamily="18" charset="0"/>
              </a:rPr>
            </a:br>
            <a:endParaRPr sz="2000" dirty="0">
              <a:solidFill>
                <a:schemeClr val="tx1"/>
              </a:solidFill>
            </a:endParaRPr>
          </a:p>
        </p:txBody>
      </p:sp>
      <p:sp>
        <p:nvSpPr>
          <p:cNvPr id="361" name="Google Shape;361;p14"/>
          <p:cNvSpPr txBox="1"/>
          <p:nvPr/>
        </p:nvSpPr>
        <p:spPr>
          <a:xfrm>
            <a:off x="4144517" y="257175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4800" b="1" dirty="0">
              <a:solidFill>
                <a:srgbClr val="FFFFFF"/>
              </a:solidFill>
              <a:latin typeface="Nixie One"/>
              <a:sym typeface="Nixie One"/>
            </a:endParaRPr>
          </a:p>
          <a:p>
            <a:pPr marL="0" lvl="0" indent="0" algn="ctr" rtl="0">
              <a:spcBef>
                <a:spcPts val="0"/>
              </a:spcBef>
              <a:spcAft>
                <a:spcPts val="0"/>
              </a:spcAft>
              <a:buNone/>
            </a:pPr>
            <a:endParaRPr b="1" dirty="0">
              <a:solidFill>
                <a:srgbClr val="FFFFFF"/>
              </a:solidFill>
            </a:endParaRPr>
          </a:p>
        </p:txBody>
      </p:sp>
      <p:sp>
        <p:nvSpPr>
          <p:cNvPr id="8" name="TextBox 7">
            <a:extLst>
              <a:ext uri="{FF2B5EF4-FFF2-40B4-BE49-F238E27FC236}">
                <a16:creationId xmlns:a16="http://schemas.microsoft.com/office/drawing/2014/main" id="{7641C478-F658-48B9-B514-89C4DA4AB78A}"/>
              </a:ext>
            </a:extLst>
          </p:cNvPr>
          <p:cNvSpPr txBox="1"/>
          <p:nvPr/>
        </p:nvSpPr>
        <p:spPr>
          <a:xfrm>
            <a:off x="2111795" y="1197268"/>
            <a:ext cx="6843361" cy="1631216"/>
          </a:xfrm>
          <a:prstGeom prst="rect">
            <a:avLst/>
          </a:prstGeom>
          <a:noFill/>
        </p:spPr>
        <p:txBody>
          <a:bodyPr wrap="square">
            <a:spAutoFit/>
          </a:bodyPr>
          <a:lstStyle/>
          <a:p>
            <a:pPr marL="342900" lvl="4" indent="-342900">
              <a:spcBef>
                <a:spcPts val="1875"/>
              </a:spcBef>
              <a:spcAft>
                <a:spcPts val="750"/>
              </a:spcAft>
              <a:buClr>
                <a:srgbClr val="18DAD4"/>
              </a:buClr>
              <a:buSzPct val="180000"/>
              <a:buFont typeface="Arial" panose="020B0604020202020204" pitchFamily="34" charset="0"/>
              <a:buChar char="•"/>
            </a:pPr>
            <a:r>
              <a:rPr lang="en-US" sz="2000" b="1" i="0" dirty="0">
                <a:solidFill>
                  <a:schemeClr val="tx1"/>
                </a:solidFill>
                <a:effectLst/>
                <a:latin typeface="arial" panose="020B0604020202020204" pitchFamily="34" charset="0"/>
              </a:rPr>
              <a:t>ARCHIVING</a:t>
            </a:r>
            <a:r>
              <a:rPr lang="en-US" sz="2000" b="0" i="0" dirty="0">
                <a:solidFill>
                  <a:schemeClr val="tx1"/>
                </a:solidFill>
                <a:effectLst/>
                <a:latin typeface="arial" panose="020B0604020202020204" pitchFamily="34" charset="0"/>
              </a:rPr>
              <a:t> is </a:t>
            </a:r>
            <a:r>
              <a:rPr lang="en-US" sz="2000" b="1" i="0" dirty="0">
                <a:solidFill>
                  <a:schemeClr val="tx1"/>
                </a:solidFill>
                <a:effectLst/>
                <a:latin typeface="arial" panose="020B0604020202020204" pitchFamily="34" charset="0"/>
              </a:rPr>
              <a:t>the process by which inactive information, in any format</a:t>
            </a:r>
            <a:r>
              <a:rPr lang="en-US" sz="2000" b="0" i="0" dirty="0">
                <a:solidFill>
                  <a:schemeClr val="tx1"/>
                </a:solidFill>
                <a:effectLst/>
                <a:latin typeface="arial" panose="020B0604020202020204" pitchFamily="34" charset="0"/>
              </a:rPr>
              <a:t>, is securely stored for long periods of time. Such information may – or may not – be used again in the future, but nonetheless should be stored until the end of its retention schedule.</a:t>
            </a:r>
            <a:endParaRPr lang="en-IN" sz="1600" dirty="0">
              <a:solidFill>
                <a:schemeClr val="tx1"/>
              </a:solidFill>
              <a:effectLst/>
              <a:latin typeface="Times New Roman" panose="020206030504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0CB0CA29-732F-4710-B9E8-8537DC4318A8}"/>
              </a:ext>
            </a:extLst>
          </p:cNvPr>
          <p:cNvSpPr txBox="1"/>
          <p:nvPr/>
        </p:nvSpPr>
        <p:spPr>
          <a:xfrm>
            <a:off x="2111795" y="3134484"/>
            <a:ext cx="6691248" cy="646331"/>
          </a:xfrm>
          <a:prstGeom prst="rect">
            <a:avLst/>
          </a:prstGeom>
          <a:noFill/>
        </p:spPr>
        <p:txBody>
          <a:bodyPr wrap="square">
            <a:spAutoFit/>
          </a:bodyPr>
          <a:lstStyle/>
          <a:p>
            <a:pPr marL="342900" indent="-342900">
              <a:buClr>
                <a:srgbClr val="18DAD4"/>
              </a:buClr>
              <a:buSzPct val="180000"/>
              <a:buFont typeface="Arial" panose="020B0604020202020204" pitchFamily="34" charset="0"/>
              <a:buChar char="•"/>
            </a:pPr>
            <a:r>
              <a:rPr lang="en-IN" sz="1800" b="1" dirty="0">
                <a:solidFill>
                  <a:schemeClr val="tx1"/>
                </a:solidFill>
                <a:effectLst/>
                <a:latin typeface="Arial" panose="020B0604020202020204" pitchFamily="34" charset="0"/>
                <a:ea typeface="Times New Roman" panose="02020603050405020304" pitchFamily="18" charset="0"/>
              </a:rPr>
              <a:t>BACKUP AND RECOVERY , </a:t>
            </a:r>
            <a:r>
              <a:rPr lang="en-IN" sz="1800" dirty="0">
                <a:solidFill>
                  <a:schemeClr val="tx1"/>
                </a:solidFill>
                <a:effectLst/>
                <a:latin typeface="Arial" panose="020B0604020202020204" pitchFamily="34" charset="0"/>
                <a:ea typeface="Calibri" panose="020F0502020204030204" pitchFamily="34" charset="0"/>
              </a:rPr>
              <a:t>We will need this function in case your system crashes and wipes out all your data</a:t>
            </a:r>
            <a:endParaRPr lang="en-IN" sz="2000" dirty="0">
              <a:solidFill>
                <a:schemeClr val="tx1"/>
              </a:solidFill>
            </a:endParaRPr>
          </a:p>
        </p:txBody>
      </p:sp>
      <p:sp>
        <p:nvSpPr>
          <p:cNvPr id="11" name="TextBox 10">
            <a:extLst>
              <a:ext uri="{FF2B5EF4-FFF2-40B4-BE49-F238E27FC236}">
                <a16:creationId xmlns:a16="http://schemas.microsoft.com/office/drawing/2014/main" id="{9DECCE79-DFB2-447A-84DD-D2168911DB49}"/>
              </a:ext>
            </a:extLst>
          </p:cNvPr>
          <p:cNvSpPr txBox="1"/>
          <p:nvPr/>
        </p:nvSpPr>
        <p:spPr>
          <a:xfrm>
            <a:off x="1630017" y="3990448"/>
            <a:ext cx="7260129" cy="1432828"/>
          </a:xfrm>
          <a:prstGeom prst="rect">
            <a:avLst/>
          </a:prstGeom>
          <a:noFill/>
        </p:spPr>
        <p:txBody>
          <a:bodyPr wrap="square">
            <a:spAutoFit/>
          </a:bodyPr>
          <a:lstStyle/>
          <a:p>
            <a:pPr marL="285750" indent="-285750">
              <a:lnSpc>
                <a:spcPct val="107000"/>
              </a:lnSpc>
              <a:spcAft>
                <a:spcPts val="750"/>
              </a:spcAft>
              <a:buClr>
                <a:srgbClr val="18DAD4"/>
              </a:buClr>
              <a:buSzPct val="180000"/>
              <a:buFont typeface="Arial" panose="020B0604020202020204" pitchFamily="34" charset="0"/>
              <a:buChar char="•"/>
            </a:pPr>
            <a:r>
              <a:rPr lang="en-IN" sz="1800" b="1" dirty="0">
                <a:solidFill>
                  <a:schemeClr val="tx1"/>
                </a:solidFill>
                <a:effectLst/>
                <a:latin typeface="Arial" panose="020B0604020202020204" pitchFamily="34" charset="0"/>
                <a:ea typeface="Times New Roman" panose="02020603050405020304" pitchFamily="18" charset="0"/>
                <a:cs typeface="Mangal" panose="02040503050203030202" pitchFamily="18" charset="0"/>
              </a:rPr>
              <a:t>CERTIFICATION REQUIREMENTS</a:t>
            </a:r>
            <a:endParaRPr lang="en-IN" sz="1800" b="1" dirty="0">
              <a:solidFill>
                <a:schemeClr val="tx1"/>
              </a:solidFill>
              <a:latin typeface="Calibri" panose="020F0502020204030204" pitchFamily="34" charset="0"/>
              <a:ea typeface="Times New Roman" panose="02020603050405020304" pitchFamily="18" charset="0"/>
              <a:cs typeface="Mangal" panose="02040503050203030202" pitchFamily="18" charset="0"/>
            </a:endParaRPr>
          </a:p>
          <a:p>
            <a:pPr algn="just">
              <a:lnSpc>
                <a:spcPct val="107000"/>
              </a:lnSpc>
              <a:spcAft>
                <a:spcPts val="750"/>
              </a:spcAft>
              <a:buClr>
                <a:srgbClr val="18DAD4"/>
              </a:buClr>
              <a:buSzPct val="180000"/>
            </a:pPr>
            <a:r>
              <a:rPr lang="en-IN" sz="1800" dirty="0">
                <a:solidFill>
                  <a:schemeClr val="tx1"/>
                </a:solidFill>
                <a:effectLst/>
                <a:latin typeface="Arial" panose="020B0604020202020204" pitchFamily="34" charset="0"/>
                <a:ea typeface="Times New Roman" panose="02020603050405020304" pitchFamily="18" charset="0"/>
                <a:cs typeface="Mangal" panose="02040503050203030202" pitchFamily="18" charset="0"/>
              </a:rPr>
              <a:t> </a:t>
            </a:r>
            <a:r>
              <a:rPr lang="en-IN" sz="1800" dirty="0">
                <a:solidFill>
                  <a:schemeClr val="tx1"/>
                </a:solidFill>
                <a:latin typeface="Arial" panose="020B0604020202020204" pitchFamily="34" charset="0"/>
                <a:ea typeface="Times New Roman" panose="02020603050405020304" pitchFamily="18" charset="0"/>
                <a:cs typeface="Mangal" panose="02040503050203030202" pitchFamily="18" charset="0"/>
              </a:rPr>
              <a:t>O</a:t>
            </a:r>
            <a:r>
              <a:rPr lang="en-IN" sz="1800" dirty="0">
                <a:solidFill>
                  <a:schemeClr val="tx1"/>
                </a:solidFill>
                <a:effectLst/>
                <a:latin typeface="Arial" panose="020B0604020202020204" pitchFamily="34" charset="0"/>
                <a:ea typeface="Times New Roman" panose="02020603050405020304" pitchFamily="18" charset="0"/>
                <a:cs typeface="Mangal" panose="02040503050203030202" pitchFamily="18" charset="0"/>
              </a:rPr>
              <a:t>rganization might require certifications to work on the system,              such as security certifications.</a:t>
            </a:r>
            <a:endPar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indent="-342900">
              <a:buClr>
                <a:srgbClr val="18DAD4"/>
              </a:buClr>
              <a:buSzPct val="180000"/>
              <a:buFont typeface="Arial" panose="020B0604020202020204" pitchFamily="34" charset="0"/>
              <a:buChar char="•"/>
            </a:pPr>
            <a:endParaRPr lang="en-IN" sz="1600" dirty="0">
              <a:solidFill>
                <a:schemeClr val="tx1"/>
              </a:solidFill>
            </a:endParaRPr>
          </a:p>
        </p:txBody>
      </p:sp>
    </p:spTree>
    <p:extLst>
      <p:ext uri="{BB962C8B-B14F-4D97-AF65-F5344CB8AC3E}">
        <p14:creationId xmlns:p14="http://schemas.microsoft.com/office/powerpoint/2010/main" val="3320796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9" name="Google Shape;609;p36"/>
          <p:cNvSpPr txBox="1"/>
          <p:nvPr/>
        </p:nvSpPr>
        <p:spPr>
          <a:xfrm>
            <a:off x="389375" y="1492923"/>
            <a:ext cx="8191980" cy="537900"/>
          </a:xfrm>
          <a:prstGeom prst="rect">
            <a:avLst/>
          </a:prstGeom>
          <a:noFill/>
          <a:ln>
            <a:noFill/>
          </a:ln>
        </p:spPr>
        <p:txBody>
          <a:bodyPr spcFirstLastPara="1" wrap="square" lIns="91425" tIns="91425" rIns="91425" bIns="91425" numCol="3" spcCol="216000" anchor="t" anchorCtr="0">
            <a:noAutofit/>
          </a:bodyPr>
          <a:lstStyle/>
          <a:p>
            <a:pPr marL="171450" indent="-171450">
              <a:buClr>
                <a:srgbClr val="18DAD4"/>
              </a:buClr>
              <a:buFont typeface="Arial" panose="020B0604020202020204" pitchFamily="34" charset="0"/>
              <a:buChar char="•"/>
            </a:pPr>
            <a:r>
              <a:rPr lang="en-US" sz="2400" dirty="0">
                <a:solidFill>
                  <a:schemeClr val="tx1"/>
                </a:solidFill>
              </a:rPr>
              <a:t>Should Be more portable to other web browsers as well.	</a:t>
            </a:r>
          </a:p>
          <a:p>
            <a:pPr marL="171450" indent="-171450">
              <a:buClr>
                <a:srgbClr val="18DAD4"/>
              </a:buClr>
              <a:buFont typeface="Arial" panose="020B0604020202020204" pitchFamily="34" charset="0"/>
              <a:buChar char="•"/>
            </a:pPr>
            <a:endParaRPr lang="en-US" sz="2400" dirty="0">
              <a:solidFill>
                <a:schemeClr val="tx1"/>
              </a:solidFill>
            </a:endParaRPr>
          </a:p>
          <a:p>
            <a:pPr marL="171450" indent="-171450">
              <a:buClr>
                <a:srgbClr val="18DAD4"/>
              </a:buClr>
              <a:buFont typeface="Arial" panose="020B0604020202020204" pitchFamily="34" charset="0"/>
              <a:buChar char="•"/>
            </a:pPr>
            <a:endParaRPr lang="en-US" sz="2400" dirty="0">
              <a:solidFill>
                <a:schemeClr val="tx1"/>
              </a:solidFill>
            </a:endParaRPr>
          </a:p>
          <a:p>
            <a:pPr marL="171450" indent="-171450">
              <a:buClr>
                <a:srgbClr val="18DAD4"/>
              </a:buClr>
              <a:buFont typeface="Arial" panose="020B0604020202020204" pitchFamily="34" charset="0"/>
              <a:buChar char="•"/>
            </a:pPr>
            <a:endParaRPr lang="en-US" sz="2400" dirty="0">
              <a:solidFill>
                <a:schemeClr val="tx1"/>
              </a:solidFill>
            </a:endParaRPr>
          </a:p>
          <a:p>
            <a:pPr>
              <a:buClr>
                <a:srgbClr val="18DAD4"/>
              </a:buClr>
            </a:pPr>
            <a:endParaRPr lang="en-US" sz="2400" dirty="0">
              <a:solidFill>
                <a:schemeClr val="tx1"/>
              </a:solidFill>
            </a:endParaRPr>
          </a:p>
          <a:p>
            <a:pPr marL="171450" indent="-171450">
              <a:buClr>
                <a:srgbClr val="18DAD4"/>
              </a:buClr>
              <a:buFont typeface="Arial" panose="020B0604020202020204" pitchFamily="34" charset="0"/>
              <a:buChar char="•"/>
            </a:pPr>
            <a:r>
              <a:rPr lang="en-US" sz="2400" dirty="0">
                <a:solidFill>
                  <a:schemeClr val="tx1"/>
                </a:solidFill>
              </a:rPr>
              <a:t>The probability percentage and the maintenance percentage could be increased</a:t>
            </a:r>
          </a:p>
          <a:p>
            <a:pPr marL="171450" indent="-171450">
              <a:buClr>
                <a:srgbClr val="18DAD4"/>
              </a:buClr>
              <a:buFont typeface="Arial" panose="020B0604020202020204" pitchFamily="34" charset="0"/>
              <a:buChar char="•"/>
            </a:pPr>
            <a:endParaRPr lang="en-US" sz="2400" dirty="0">
              <a:solidFill>
                <a:schemeClr val="tx1"/>
              </a:solidFill>
            </a:endParaRPr>
          </a:p>
          <a:p>
            <a:pPr marL="171450" indent="-171450">
              <a:buClr>
                <a:srgbClr val="18DAD4"/>
              </a:buClr>
              <a:buFont typeface="Arial" panose="020B0604020202020204" pitchFamily="34" charset="0"/>
              <a:buChar char="•"/>
            </a:pPr>
            <a:endParaRPr lang="en-US" sz="2400" dirty="0">
              <a:solidFill>
                <a:schemeClr val="tx1"/>
              </a:solidFill>
            </a:endParaRPr>
          </a:p>
          <a:p>
            <a:pPr marL="171450" indent="-171450">
              <a:buClr>
                <a:srgbClr val="18DAD4"/>
              </a:buClr>
              <a:buFont typeface="Arial" panose="020B0604020202020204" pitchFamily="34" charset="0"/>
              <a:buChar char="•"/>
            </a:pPr>
            <a:endParaRPr lang="en-US" sz="2400" dirty="0">
              <a:solidFill>
                <a:schemeClr val="tx1"/>
              </a:solidFill>
            </a:endParaRPr>
          </a:p>
          <a:p>
            <a:pPr marL="171450" indent="-171450">
              <a:buClr>
                <a:srgbClr val="18DAD4"/>
              </a:buClr>
              <a:buFont typeface="Arial" panose="020B0604020202020204" pitchFamily="34" charset="0"/>
              <a:buChar char="•"/>
            </a:pPr>
            <a:r>
              <a:rPr lang="en-US" sz="2400" dirty="0">
                <a:solidFill>
                  <a:schemeClr val="tx1"/>
                </a:solidFill>
              </a:rPr>
              <a:t>We will also try to improve its performances and scalability. And there is scope of utilities as well.</a:t>
            </a:r>
            <a:endParaRPr lang="en-IN" sz="2400" dirty="0">
              <a:solidFill>
                <a:schemeClr val="tx1"/>
              </a:solidFill>
            </a:endParaRPr>
          </a:p>
        </p:txBody>
      </p:sp>
      <p:sp>
        <p:nvSpPr>
          <p:cNvPr id="9" name="TextBox 8">
            <a:extLst>
              <a:ext uri="{FF2B5EF4-FFF2-40B4-BE49-F238E27FC236}">
                <a16:creationId xmlns:a16="http://schemas.microsoft.com/office/drawing/2014/main" id="{12A9312F-EE74-4F0D-A852-0A3B50DD0E5B}"/>
              </a:ext>
            </a:extLst>
          </p:cNvPr>
          <p:cNvSpPr txBox="1"/>
          <p:nvPr/>
        </p:nvSpPr>
        <p:spPr>
          <a:xfrm>
            <a:off x="1825578" y="613934"/>
            <a:ext cx="4716116" cy="523220"/>
          </a:xfrm>
          <a:prstGeom prst="rect">
            <a:avLst/>
          </a:prstGeom>
          <a:noFill/>
        </p:spPr>
        <p:txBody>
          <a:bodyPr wrap="square">
            <a:spAutoFit/>
          </a:bodyPr>
          <a:lstStyle/>
          <a:p>
            <a:pPr algn="ctr"/>
            <a:r>
              <a:rPr lang="en-IN" sz="2800" b="1" i="1" u="sng" dirty="0">
                <a:solidFill>
                  <a:srgbClr val="18DAD4"/>
                </a:solidFill>
                <a:latin typeface="Arial Rounded MT Bold" panose="020F0704030504030204" pitchFamily="34" charset="0"/>
              </a:rPr>
              <a:t>REVIEW</a:t>
            </a:r>
            <a:endParaRPr lang="en-IN" sz="1600" b="1" i="1" u="sng" dirty="0">
              <a:solidFill>
                <a:srgbClr val="18DAD4"/>
              </a:solidFill>
              <a:latin typeface="Arial Rounded MT Bold" panose="020F07040305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9" name="Google Shape;609;p36"/>
          <p:cNvSpPr txBox="1"/>
          <p:nvPr/>
        </p:nvSpPr>
        <p:spPr>
          <a:xfrm>
            <a:off x="95118" y="2925693"/>
            <a:ext cx="6822516" cy="537900"/>
          </a:xfrm>
          <a:prstGeom prst="rect">
            <a:avLst/>
          </a:prstGeom>
          <a:noFill/>
          <a:ln>
            <a:noFill/>
          </a:ln>
        </p:spPr>
        <p:txBody>
          <a:bodyPr spcFirstLastPara="1" wrap="square" lIns="91425" tIns="91425" rIns="91425" bIns="91425" anchor="t" anchorCtr="0">
            <a:noAutofit/>
          </a:bodyPr>
          <a:lstStyle/>
          <a:p>
            <a:pPr marL="171450" indent="-171450">
              <a:buClr>
                <a:srgbClr val="18DAD4"/>
              </a:buClr>
              <a:buSzPct val="150000"/>
              <a:buFont typeface="Arial" panose="020B0604020202020204" pitchFamily="34" charset="0"/>
              <a:buChar char="•"/>
            </a:pPr>
            <a:r>
              <a:rPr lang="en-IN" dirty="0">
                <a:solidFill>
                  <a:schemeClr val="accent1">
                    <a:lumMod val="60000"/>
                    <a:lumOff val="40000"/>
                  </a:schemeClr>
                </a:solidFill>
                <a:hlinkClick r:id="rId3" tooltip="https://www.geeksforgeeks.org/activities-involved-in-software-requirement-analysis/">
                  <a:extLst>
                    <a:ext uri="{A12FA001-AC4F-418D-AE19-62706E023703}">
                      <ahyp:hlinkClr xmlns:ahyp="http://schemas.microsoft.com/office/drawing/2018/hyperlinkcolor" val="tx"/>
                    </a:ext>
                  </a:extLst>
                </a:hlinkClick>
              </a:rPr>
              <a:t>https://www.geeksforgeeks.org/activities-involved-in-software-requirement-analysis/</a:t>
            </a:r>
            <a:endParaRPr lang="en-IN" dirty="0">
              <a:solidFill>
                <a:schemeClr val="accent1">
                  <a:lumMod val="60000"/>
                  <a:lumOff val="40000"/>
                </a:schemeClr>
              </a:solidFill>
            </a:endParaRPr>
          </a:p>
          <a:p>
            <a:pPr marL="171450" indent="-171450">
              <a:buClr>
                <a:srgbClr val="18DAD4"/>
              </a:buClr>
              <a:buSzPct val="150000"/>
              <a:buFont typeface="Arial" panose="020B0604020202020204" pitchFamily="34" charset="0"/>
              <a:buChar char="•"/>
            </a:pPr>
            <a:r>
              <a:rPr lang="en-IN" dirty="0">
                <a:solidFill>
                  <a:schemeClr val="accent1">
                    <a:lumMod val="60000"/>
                    <a:lumOff val="40000"/>
                  </a:schemeClr>
                </a:solidFill>
                <a:hlinkClick r:id="rId4" tooltip="https://www.altexsoft.com/blog/business/functional-and-non-functional-requirements-specification-and-types/">
                  <a:extLst>
                    <a:ext uri="{A12FA001-AC4F-418D-AE19-62706E023703}">
                      <ahyp:hlinkClr xmlns:ahyp="http://schemas.microsoft.com/office/drawing/2018/hyperlinkcolor" val="tx"/>
                    </a:ext>
                  </a:extLst>
                </a:hlinkClick>
              </a:rPr>
              <a:t>https://www.altexsoft.com/blog/business/functional-and-non-functional-requirements-specification-and-types/</a:t>
            </a:r>
            <a:endParaRPr lang="en-IN" dirty="0">
              <a:solidFill>
                <a:schemeClr val="accent1">
                  <a:lumMod val="60000"/>
                  <a:lumOff val="40000"/>
                </a:schemeClr>
              </a:solidFill>
            </a:endParaRPr>
          </a:p>
          <a:p>
            <a:pPr marL="171450" indent="-171450">
              <a:buClr>
                <a:srgbClr val="18DAD4"/>
              </a:buClr>
              <a:buSzPct val="150000"/>
              <a:buFont typeface="Arial" panose="020B0604020202020204" pitchFamily="34" charset="0"/>
              <a:buChar char="•"/>
            </a:pPr>
            <a:r>
              <a:rPr lang="en-IN" dirty="0">
                <a:solidFill>
                  <a:schemeClr val="accent1">
                    <a:lumMod val="60000"/>
                    <a:lumOff val="40000"/>
                  </a:schemeClr>
                </a:solidFill>
                <a:hlinkClick r:id="rId5" tooltip="https://searchsoftwarequality.techtarget.com/definition/requirements-analysis#:~:text=Requirements%20analysis%2C%20also%20called%20requirements,be%20quantifiable%2C%20relevant%20and%20detailed.&amp;text=Requirements%20analysis%20is%20an%20important%20aspect%20of%20project%20management">
                  <a:extLst>
                    <a:ext uri="{A12FA001-AC4F-418D-AE19-62706E023703}">
                      <ahyp:hlinkClr xmlns:ahyp="http://schemas.microsoft.com/office/drawing/2018/hyperlinkcolor" val="tx"/>
                    </a:ext>
                  </a:extLst>
                </a:hlinkClick>
              </a:rPr>
              <a:t>https://searchsoftwarequality.techtarget.com/definition/requirements-analysis#:~:text=Requirements%20analysis%2C%20also%20called%20requirements,be%20quantifiable%2C%20relevant%20and%20detailed.&amp;text=Requirements%20analysis%20is%20an%20important%20aspect%20of%20project%20management</a:t>
            </a:r>
            <a:endParaRPr lang="en-IN" dirty="0">
              <a:solidFill>
                <a:schemeClr val="accent1">
                  <a:lumMod val="60000"/>
                  <a:lumOff val="40000"/>
                </a:schemeClr>
              </a:solidFill>
            </a:endParaRPr>
          </a:p>
          <a:p>
            <a:pPr marL="171450" indent="-171450">
              <a:buClr>
                <a:srgbClr val="18DAD4"/>
              </a:buClr>
              <a:buFont typeface="Arial" panose="020B0604020202020204" pitchFamily="34" charset="0"/>
              <a:buChar char="•"/>
            </a:pPr>
            <a:endParaRPr lang="en-IN" sz="1050" dirty="0">
              <a:solidFill>
                <a:schemeClr val="accent1">
                  <a:lumMod val="60000"/>
                  <a:lumOff val="40000"/>
                </a:schemeClr>
              </a:solidFill>
              <a:latin typeface="Calibri" panose="020F0502020204030204" pitchFamily="34" charset="0"/>
              <a:cs typeface="Calibri" panose="020F0502020204030204" pitchFamily="34" charset="0"/>
            </a:endParaRPr>
          </a:p>
          <a:p>
            <a:pPr marL="171450" indent="-171450">
              <a:buClr>
                <a:srgbClr val="18DAD4"/>
              </a:buClr>
              <a:buFont typeface="Arial" panose="020B0604020202020204" pitchFamily="34" charset="0"/>
              <a:buChar char="•"/>
            </a:pPr>
            <a:endParaRPr lang="en-IN" sz="1050" dirty="0">
              <a:solidFill>
                <a:schemeClr val="accent1">
                  <a:lumMod val="60000"/>
                  <a:lumOff val="40000"/>
                </a:schemeClr>
              </a:solidFill>
            </a:endParaRPr>
          </a:p>
        </p:txBody>
      </p:sp>
      <p:sp>
        <p:nvSpPr>
          <p:cNvPr id="7" name="TextBox 6">
            <a:extLst>
              <a:ext uri="{FF2B5EF4-FFF2-40B4-BE49-F238E27FC236}">
                <a16:creationId xmlns:a16="http://schemas.microsoft.com/office/drawing/2014/main" id="{D8ABD13F-7FAF-4235-A0C2-C8DD3435DC2E}"/>
              </a:ext>
            </a:extLst>
          </p:cNvPr>
          <p:cNvSpPr txBox="1"/>
          <p:nvPr/>
        </p:nvSpPr>
        <p:spPr>
          <a:xfrm>
            <a:off x="1441173" y="603262"/>
            <a:ext cx="7603435" cy="1631216"/>
          </a:xfrm>
          <a:prstGeom prst="rect">
            <a:avLst/>
          </a:prstGeom>
          <a:noFill/>
        </p:spPr>
        <p:txBody>
          <a:bodyPr wrap="square">
            <a:spAutoFit/>
          </a:bodyPr>
          <a:lstStyle/>
          <a:p>
            <a:r>
              <a:rPr lang="en-IN" sz="2000" dirty="0">
                <a:solidFill>
                  <a:schemeClr val="tx1"/>
                </a:solidFill>
                <a:latin typeface="Calibri" panose="020F0502020204030204" pitchFamily="34" charset="0"/>
                <a:cs typeface="Calibri" panose="020F0502020204030204" pitchFamily="34" charset="0"/>
              </a:rPr>
              <a:t>In a survey consisting of various interactions of car dealership, it is found that customers face many problems while dealing. Sometimes they are messed up interactions, false paperwork, fraud transactions, poor quality etc…</a:t>
            </a:r>
          </a:p>
          <a:p>
            <a:endParaRPr lang="en-IN" sz="2000" dirty="0">
              <a:solidFill>
                <a:schemeClr val="tx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2A9312F-EE74-4F0D-A852-0A3B50DD0E5B}"/>
              </a:ext>
            </a:extLst>
          </p:cNvPr>
          <p:cNvSpPr txBox="1"/>
          <p:nvPr/>
        </p:nvSpPr>
        <p:spPr>
          <a:xfrm>
            <a:off x="414221" y="126917"/>
            <a:ext cx="4716116" cy="461665"/>
          </a:xfrm>
          <a:prstGeom prst="rect">
            <a:avLst/>
          </a:prstGeom>
          <a:noFill/>
        </p:spPr>
        <p:txBody>
          <a:bodyPr wrap="square">
            <a:spAutoFit/>
          </a:bodyPr>
          <a:lstStyle/>
          <a:p>
            <a:pPr algn="ctr"/>
            <a:r>
              <a:rPr lang="en-IN" sz="2400" b="1" i="1" u="sng" dirty="0">
                <a:solidFill>
                  <a:srgbClr val="18DAD4"/>
                </a:solidFill>
                <a:latin typeface="Arial Rounded MT Bold" panose="020F0704030504030204" pitchFamily="34" charset="0"/>
              </a:rPr>
              <a:t>REFERENCE</a:t>
            </a:r>
            <a:endParaRPr lang="en-IN" b="1" i="1" u="sng" dirty="0">
              <a:solidFill>
                <a:srgbClr val="18DAD4"/>
              </a:solidFill>
              <a:latin typeface="Arial Rounded MT Bold" panose="020F0704030504030204" pitchFamily="34" charset="0"/>
            </a:endParaRPr>
          </a:p>
        </p:txBody>
      </p:sp>
      <p:pic>
        <p:nvPicPr>
          <p:cNvPr id="6" name="Picture 5">
            <a:extLst>
              <a:ext uri="{FF2B5EF4-FFF2-40B4-BE49-F238E27FC236}">
                <a16:creationId xmlns:a16="http://schemas.microsoft.com/office/drawing/2014/main" id="{91CF92C5-0DEA-4414-A931-1D20478008C5}"/>
              </a:ext>
            </a:extLst>
          </p:cNvPr>
          <p:cNvPicPr>
            <a:picLocks noChangeAspect="1"/>
          </p:cNvPicPr>
          <p:nvPr/>
        </p:nvPicPr>
        <p:blipFill>
          <a:blip r:embed="rId6"/>
          <a:stretch>
            <a:fillRect/>
          </a:stretch>
        </p:blipFill>
        <p:spPr>
          <a:xfrm>
            <a:off x="6523251" y="2909022"/>
            <a:ext cx="1721680" cy="1775074"/>
          </a:xfrm>
          <a:prstGeom prst="rect">
            <a:avLst/>
          </a:prstGeom>
        </p:spPr>
      </p:pic>
      <p:sp>
        <p:nvSpPr>
          <p:cNvPr id="16" name="TextBox 15">
            <a:extLst>
              <a:ext uri="{FF2B5EF4-FFF2-40B4-BE49-F238E27FC236}">
                <a16:creationId xmlns:a16="http://schemas.microsoft.com/office/drawing/2014/main" id="{6F2A106F-6A0D-4EEF-B440-B5E1C3DF7309}"/>
              </a:ext>
            </a:extLst>
          </p:cNvPr>
          <p:cNvSpPr txBox="1"/>
          <p:nvPr/>
        </p:nvSpPr>
        <p:spPr>
          <a:xfrm>
            <a:off x="99392" y="1910030"/>
            <a:ext cx="8949490" cy="1015663"/>
          </a:xfrm>
          <a:prstGeom prst="rect">
            <a:avLst/>
          </a:prstGeom>
          <a:noFill/>
        </p:spPr>
        <p:txBody>
          <a:bodyPr wrap="square">
            <a:spAutoFit/>
          </a:bodyPr>
          <a:lstStyle/>
          <a:p>
            <a:r>
              <a:rPr lang="en-IN" sz="2000" dirty="0">
                <a:solidFill>
                  <a:schemeClr val="tx1"/>
                </a:solidFill>
                <a:latin typeface="Calibri" panose="020F0502020204030204" pitchFamily="34" charset="0"/>
                <a:cs typeface="Calibri" panose="020F0502020204030204" pitchFamily="34" charset="0"/>
              </a:rPr>
              <a:t>So we decided to make a non-tedious, genuine and efficient application which could handle any sort of dealing. It is an idea which we think is easy to accept and perform real life scenarios.</a:t>
            </a:r>
          </a:p>
        </p:txBody>
      </p:sp>
    </p:spTree>
    <p:extLst>
      <p:ext uri="{BB962C8B-B14F-4D97-AF65-F5344CB8AC3E}">
        <p14:creationId xmlns:p14="http://schemas.microsoft.com/office/powerpoint/2010/main" val="673773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772133" y="2061567"/>
            <a:ext cx="5953771"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6000" b="1" i="1" dirty="0">
                <a:gradFill>
                  <a:gsLst>
                    <a:gs pos="81000">
                      <a:schemeClr val="accent5">
                        <a:lumMod val="60000"/>
                        <a:lumOff val="40000"/>
                        <a:alpha val="81000"/>
                      </a:schemeClr>
                    </a:gs>
                    <a:gs pos="0">
                      <a:schemeClr val="accent1">
                        <a:lumMod val="5000"/>
                        <a:lumOff val="95000"/>
                      </a:schemeClr>
                    </a:gs>
                    <a:gs pos="85000">
                      <a:schemeClr val="accent1">
                        <a:lumMod val="45000"/>
                        <a:lumOff val="55000"/>
                      </a:schemeClr>
                    </a:gs>
                    <a:gs pos="0">
                      <a:schemeClr val="accent1">
                        <a:lumMod val="45000"/>
                        <a:lumOff val="55000"/>
                      </a:schemeClr>
                    </a:gs>
                  </a:gsLst>
                  <a:lin ang="5400000" scaled="1"/>
                </a:gradFill>
                <a:latin typeface="Arial Rounded MT Bold" panose="020F0704030504030204" pitchFamily="34" charset="0"/>
              </a:rPr>
              <a:t>SOFTWARE DESIGN</a:t>
            </a:r>
            <a:endParaRPr sz="6000" b="1" i="1" dirty="0">
              <a:gradFill>
                <a:gsLst>
                  <a:gs pos="81000">
                    <a:schemeClr val="accent5">
                      <a:lumMod val="60000"/>
                      <a:lumOff val="40000"/>
                      <a:alpha val="81000"/>
                    </a:schemeClr>
                  </a:gs>
                  <a:gs pos="0">
                    <a:schemeClr val="accent1">
                      <a:lumMod val="5000"/>
                      <a:lumOff val="95000"/>
                    </a:schemeClr>
                  </a:gs>
                  <a:gs pos="85000">
                    <a:schemeClr val="accent1">
                      <a:lumMod val="45000"/>
                      <a:lumOff val="55000"/>
                    </a:schemeClr>
                  </a:gs>
                  <a:gs pos="0">
                    <a:schemeClr val="accent1">
                      <a:lumMod val="45000"/>
                      <a:lumOff val="55000"/>
                    </a:schemeClr>
                  </a:gs>
                </a:gsLst>
                <a:lin ang="5400000" scaled="1"/>
              </a:gradFill>
              <a:latin typeface="Arial Rounded MT Bold" panose="020F0704030504030204" pitchFamily="34" charset="0"/>
            </a:endParaRPr>
          </a:p>
        </p:txBody>
      </p:sp>
    </p:spTree>
    <p:extLst>
      <p:ext uri="{BB962C8B-B14F-4D97-AF65-F5344CB8AC3E}">
        <p14:creationId xmlns:p14="http://schemas.microsoft.com/office/powerpoint/2010/main" val="40600942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2496783" y="-326110"/>
            <a:ext cx="4562100" cy="1159800"/>
          </a:xfrm>
          <a:prstGeom prst="rect">
            <a:avLst/>
          </a:prstGeom>
        </p:spPr>
        <p:txBody>
          <a:bodyPr spcFirstLastPara="1" wrap="square" lIns="91425" tIns="91425" rIns="91425" bIns="91425" anchor="b" anchorCtr="0">
            <a:noAutofit/>
          </a:bodyPr>
          <a:lstStyle/>
          <a:p>
            <a:pPr lvl="0" algn="l" rtl="0">
              <a:spcBef>
                <a:spcPts val="0"/>
              </a:spcBef>
              <a:spcAft>
                <a:spcPts val="0"/>
              </a:spcAft>
            </a:pPr>
            <a:r>
              <a:rPr lang="en" sz="4400" i="1" u="sng" dirty="0"/>
              <a:t>INTRODUCTION</a:t>
            </a:r>
            <a:endParaRPr sz="4400" i="1" u="sng" dirty="0"/>
          </a:p>
        </p:txBody>
      </p:sp>
      <p:sp>
        <p:nvSpPr>
          <p:cNvPr id="352" name="Google Shape;352;p13"/>
          <p:cNvSpPr txBox="1">
            <a:spLocks noGrp="1"/>
          </p:cNvSpPr>
          <p:nvPr>
            <p:ph type="body" idx="4294967295"/>
          </p:nvPr>
        </p:nvSpPr>
        <p:spPr>
          <a:xfrm>
            <a:off x="2478108" y="649758"/>
            <a:ext cx="6550631" cy="24615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700" b="1" i="1" dirty="0">
                <a:solidFill>
                  <a:schemeClr val="tx1"/>
                </a:solidFill>
                <a:effectLst>
                  <a:outerShdw blurRad="38100" dist="38100" dir="2700000" algn="tl">
                    <a:srgbClr val="000000">
                      <a:alpha val="43137"/>
                    </a:srgbClr>
                  </a:outerShdw>
                </a:effectLst>
                <a:latin typeface="Century Schoolbook" panose="02040604050505020304" pitchFamily="18" charset="0"/>
              </a:rPr>
              <a:t>Automobile dealers are the link between the manufacturer of the automobile and the consumer. </a:t>
            </a:r>
            <a:r>
              <a:rPr lang="en-US" sz="1700" i="0" dirty="0">
                <a:solidFill>
                  <a:schemeClr val="tx1"/>
                </a:solidFill>
                <a:effectLst/>
                <a:latin typeface="Century Schoolbook" panose="02040604050505020304" pitchFamily="18" charset="0"/>
              </a:rPr>
              <a:t>With their large inventories of cars, dealers provide consumers with a wide array of vehicles to meet their needs at different price points.</a:t>
            </a:r>
          </a:p>
          <a:p>
            <a:pPr marL="0" lvl="0" indent="0" algn="just" rtl="0">
              <a:spcBef>
                <a:spcPts val="600"/>
              </a:spcBef>
              <a:spcAft>
                <a:spcPts val="0"/>
              </a:spcAft>
              <a:buNone/>
            </a:pPr>
            <a:endParaRPr lang="en-US" sz="1700" i="0" dirty="0">
              <a:solidFill>
                <a:schemeClr val="tx1"/>
              </a:solidFill>
              <a:effectLst/>
              <a:latin typeface="Century Schoolbook" panose="02040604050505020304" pitchFamily="18" charset="0"/>
            </a:endParaRPr>
          </a:p>
        </p:txBody>
      </p:sp>
      <p:pic>
        <p:nvPicPr>
          <p:cNvPr id="7" name="Google Shape;353;p13">
            <a:extLst>
              <a:ext uri="{FF2B5EF4-FFF2-40B4-BE49-F238E27FC236}">
                <a16:creationId xmlns:a16="http://schemas.microsoft.com/office/drawing/2014/main" id="{A60C9390-0539-4FCB-9DF5-E7627556748A}"/>
              </a:ext>
            </a:extLst>
          </p:cNvPr>
          <p:cNvPicPr preferRelativeResize="0"/>
          <p:nvPr/>
        </p:nvPicPr>
        <p:blipFill rotWithShape="1">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Lst>
          </a:blip>
          <a:srcRect l="9917" t="14915" r="9909" b="12960"/>
          <a:stretch/>
        </p:blipFill>
        <p:spPr>
          <a:xfrm rot="21425933">
            <a:off x="1216144" y="678972"/>
            <a:ext cx="1178934" cy="968616"/>
          </a:xfrm>
          <a:prstGeom prst="hexagon">
            <a:avLst>
              <a:gd name="adj" fmla="val 30330"/>
              <a:gd name="vf" fmla="val 115470"/>
            </a:avLst>
          </a:prstGeom>
          <a:pattFill prst="pct10">
            <a:fgClr>
              <a:schemeClr val="accent1"/>
            </a:fgClr>
            <a:bgClr>
              <a:schemeClr val="bg1"/>
            </a:bgClr>
          </a:pattFill>
          <a:ln>
            <a:noFill/>
          </a:ln>
        </p:spPr>
      </p:pic>
      <p:sp>
        <p:nvSpPr>
          <p:cNvPr id="3" name="TextBox 2">
            <a:extLst>
              <a:ext uri="{FF2B5EF4-FFF2-40B4-BE49-F238E27FC236}">
                <a16:creationId xmlns:a16="http://schemas.microsoft.com/office/drawing/2014/main" id="{E49845A1-A023-4908-97CF-F3BC1B8149A9}"/>
              </a:ext>
            </a:extLst>
          </p:cNvPr>
          <p:cNvSpPr txBox="1"/>
          <p:nvPr/>
        </p:nvSpPr>
        <p:spPr>
          <a:xfrm>
            <a:off x="287907" y="2247264"/>
            <a:ext cx="7934009" cy="1923604"/>
          </a:xfrm>
          <a:prstGeom prst="rect">
            <a:avLst/>
          </a:prstGeom>
          <a:noFill/>
        </p:spPr>
        <p:txBody>
          <a:bodyPr wrap="square" rtlCol="0">
            <a:spAutoFit/>
          </a:bodyPr>
          <a:lstStyle/>
          <a:p>
            <a:pPr marL="0" lvl="0" indent="0" algn="just" rtl="0">
              <a:spcBef>
                <a:spcPts val="600"/>
              </a:spcBef>
              <a:spcAft>
                <a:spcPts val="0"/>
              </a:spcAft>
              <a:buNone/>
            </a:pPr>
            <a:r>
              <a:rPr lang="en-US" sz="1700" b="1" i="1" dirty="0">
                <a:solidFill>
                  <a:schemeClr val="tx1">
                    <a:lumMod val="85000"/>
                  </a:schemeClr>
                </a:solidFill>
                <a:effectLst/>
                <a:latin typeface="Century Schoolbook" panose="02040604050505020304" pitchFamily="18" charset="0"/>
              </a:rPr>
              <a:t>A car dealership, or vehicle local distribution, is a business that sells new or </a:t>
            </a:r>
            <a:r>
              <a:rPr lang="en-US" sz="1700" b="1" i="1" u="none" strike="noStrike" dirty="0">
                <a:solidFill>
                  <a:schemeClr val="tx1">
                    <a:lumMod val="85000"/>
                  </a:schemeClr>
                </a:solidFill>
                <a:effectLst/>
                <a:latin typeface="Century Schoolbook" panose="02040604050505020304" pitchFamily="18" charset="0"/>
                <a:hlinkClick r:id="rId5" tooltip="Used car">
                  <a:extLst>
                    <a:ext uri="{A12FA001-AC4F-418D-AE19-62706E023703}">
                      <ahyp:hlinkClr xmlns:ahyp="http://schemas.microsoft.com/office/drawing/2018/hyperlinkcolor" val="tx"/>
                    </a:ext>
                  </a:extLst>
                </a:hlinkClick>
              </a:rPr>
              <a:t>used cars</a:t>
            </a:r>
            <a:r>
              <a:rPr lang="en-US" sz="1700" b="1" i="1" dirty="0">
                <a:solidFill>
                  <a:schemeClr val="tx1">
                    <a:lumMod val="85000"/>
                  </a:schemeClr>
                </a:solidFill>
                <a:effectLst/>
                <a:latin typeface="Century Schoolbook" panose="02040604050505020304" pitchFamily="18" charset="0"/>
              </a:rPr>
              <a:t> at the </a:t>
            </a:r>
            <a:r>
              <a:rPr lang="en-US" sz="1700" b="1" i="1" u="none" strike="noStrike" dirty="0">
                <a:solidFill>
                  <a:schemeClr val="tx1">
                    <a:lumMod val="85000"/>
                  </a:schemeClr>
                </a:solidFill>
                <a:effectLst/>
                <a:latin typeface="Century Schoolbook" panose="02040604050505020304" pitchFamily="18" charset="0"/>
                <a:hlinkClick r:id="rId6" tooltip="Retail">
                  <a:extLst>
                    <a:ext uri="{A12FA001-AC4F-418D-AE19-62706E023703}">
                      <ahyp:hlinkClr xmlns:ahyp="http://schemas.microsoft.com/office/drawing/2018/hyperlinkcolor" val="tx"/>
                    </a:ext>
                  </a:extLst>
                </a:hlinkClick>
              </a:rPr>
              <a:t>retail</a:t>
            </a:r>
            <a:r>
              <a:rPr lang="en-US" sz="1700" b="1" i="1" dirty="0">
                <a:solidFill>
                  <a:schemeClr val="tx1">
                    <a:lumMod val="85000"/>
                  </a:schemeClr>
                </a:solidFill>
                <a:effectLst/>
                <a:latin typeface="Century Schoolbook" panose="02040604050505020304" pitchFamily="18" charset="0"/>
              </a:rPr>
              <a:t> level, based on a dealership contract with an </a:t>
            </a:r>
            <a:r>
              <a:rPr lang="en-US" sz="1700" b="1" i="1" u="none" strike="noStrike" dirty="0">
                <a:solidFill>
                  <a:schemeClr val="tx1">
                    <a:lumMod val="85000"/>
                  </a:schemeClr>
                </a:solidFill>
                <a:effectLst/>
                <a:latin typeface="Century Schoolbook" panose="02040604050505020304" pitchFamily="18" charset="0"/>
                <a:hlinkClick r:id="rId7" tooltip="Automaker">
                  <a:extLst>
                    <a:ext uri="{A12FA001-AC4F-418D-AE19-62706E023703}">
                      <ahyp:hlinkClr xmlns:ahyp="http://schemas.microsoft.com/office/drawing/2018/hyperlinkcolor" val="tx"/>
                    </a:ext>
                  </a:extLst>
                </a:hlinkClick>
              </a:rPr>
              <a:t>automaker</a:t>
            </a:r>
            <a:r>
              <a:rPr lang="en-US" sz="1700" b="1" i="1" dirty="0">
                <a:solidFill>
                  <a:schemeClr val="tx1">
                    <a:lumMod val="85000"/>
                  </a:schemeClr>
                </a:solidFill>
                <a:effectLst/>
                <a:latin typeface="Century Schoolbook" panose="02040604050505020304" pitchFamily="18" charset="0"/>
              </a:rPr>
              <a:t> or its sales </a:t>
            </a:r>
            <a:r>
              <a:rPr lang="en-US" sz="1700" b="1" i="1" u="none" strike="noStrike" dirty="0">
                <a:solidFill>
                  <a:schemeClr val="tx1">
                    <a:lumMod val="85000"/>
                  </a:schemeClr>
                </a:solidFill>
                <a:effectLst/>
                <a:latin typeface="Century Schoolbook" panose="02040604050505020304" pitchFamily="18" charset="0"/>
                <a:hlinkClick r:id="rId8" tooltip="Subsidiary">
                  <a:extLst>
                    <a:ext uri="{A12FA001-AC4F-418D-AE19-62706E023703}">
                      <ahyp:hlinkClr xmlns:ahyp="http://schemas.microsoft.com/office/drawing/2018/hyperlinkcolor" val="tx"/>
                    </a:ext>
                  </a:extLst>
                </a:hlinkClick>
              </a:rPr>
              <a:t>subsidiary</a:t>
            </a:r>
            <a:r>
              <a:rPr lang="en-US" sz="1700" b="1" i="1" dirty="0">
                <a:solidFill>
                  <a:schemeClr val="tx1">
                    <a:lumMod val="85000"/>
                  </a:schemeClr>
                </a:solidFill>
                <a:effectLst/>
                <a:latin typeface="Century Schoolbook" panose="02040604050505020304" pitchFamily="18" charset="0"/>
              </a:rPr>
              <a:t>. </a:t>
            </a:r>
            <a:r>
              <a:rPr lang="en-US" sz="1700" i="0" dirty="0">
                <a:solidFill>
                  <a:schemeClr val="tx1">
                    <a:lumMod val="85000"/>
                  </a:schemeClr>
                </a:solidFill>
                <a:effectLst/>
                <a:latin typeface="Century Schoolbook" panose="02040604050505020304" pitchFamily="18" charset="0"/>
              </a:rPr>
              <a:t>It can also carry a variety of Certified Pre-Owned vehicles. It employs </a:t>
            </a:r>
            <a:r>
              <a:rPr lang="en-US" sz="1700" i="0" u="none" strike="noStrike" dirty="0">
                <a:solidFill>
                  <a:schemeClr val="tx1">
                    <a:lumMod val="85000"/>
                  </a:schemeClr>
                </a:solidFill>
                <a:effectLst/>
                <a:latin typeface="Century Schoolbook" panose="02040604050505020304" pitchFamily="18" charset="0"/>
                <a:hlinkClick r:id="rId9" tooltip="Automobile salesman">
                  <a:extLst>
                    <a:ext uri="{A12FA001-AC4F-418D-AE19-62706E023703}">
                      <ahyp:hlinkClr xmlns:ahyp="http://schemas.microsoft.com/office/drawing/2018/hyperlinkcolor" val="tx"/>
                    </a:ext>
                  </a:extLst>
                </a:hlinkClick>
              </a:rPr>
              <a:t>automobile salespeople</a:t>
            </a:r>
            <a:r>
              <a:rPr lang="en-US" sz="1700" i="0" dirty="0">
                <a:solidFill>
                  <a:schemeClr val="tx1">
                    <a:lumMod val="85000"/>
                  </a:schemeClr>
                </a:solidFill>
                <a:effectLst/>
                <a:latin typeface="Century Schoolbook" panose="02040604050505020304" pitchFamily="18" charset="0"/>
              </a:rPr>
              <a:t> to sell their automotive vehicles. It may also provide maintenance </a:t>
            </a:r>
            <a:r>
              <a:rPr lang="en-US" sz="1700" i="0" u="none" strike="noStrike" dirty="0">
                <a:solidFill>
                  <a:schemeClr val="tx1">
                    <a:lumMod val="85000"/>
                  </a:schemeClr>
                </a:solidFill>
                <a:effectLst/>
                <a:latin typeface="Century Schoolbook" panose="02040604050505020304" pitchFamily="18" charset="0"/>
                <a:hlinkClick r:id="rId10" tooltip="Service (motor vehicle)">
                  <a:extLst>
                    <a:ext uri="{A12FA001-AC4F-418D-AE19-62706E023703}">
                      <ahyp:hlinkClr xmlns:ahyp="http://schemas.microsoft.com/office/drawing/2018/hyperlinkcolor" val="tx"/>
                    </a:ext>
                  </a:extLst>
                </a:hlinkClick>
              </a:rPr>
              <a:t>services</a:t>
            </a:r>
            <a:r>
              <a:rPr lang="en-US" sz="1700" i="0" dirty="0">
                <a:solidFill>
                  <a:schemeClr val="tx1">
                    <a:lumMod val="85000"/>
                  </a:schemeClr>
                </a:solidFill>
                <a:effectLst/>
                <a:latin typeface="Century Schoolbook" panose="02040604050505020304" pitchFamily="18" charset="0"/>
              </a:rPr>
              <a:t> for cars, and employ automotive technicians to stock and sell spare </a:t>
            </a:r>
            <a:r>
              <a:rPr lang="en-US" sz="1700" i="0" u="none" strike="noStrike" dirty="0">
                <a:solidFill>
                  <a:schemeClr val="tx1">
                    <a:lumMod val="85000"/>
                  </a:schemeClr>
                </a:solidFill>
                <a:effectLst/>
                <a:latin typeface="Century Schoolbook" panose="02040604050505020304" pitchFamily="18" charset="0"/>
                <a:hlinkClick r:id="rId11" tooltip="Automobile parts">
                  <a:extLst>
                    <a:ext uri="{A12FA001-AC4F-418D-AE19-62706E023703}">
                      <ahyp:hlinkClr xmlns:ahyp="http://schemas.microsoft.com/office/drawing/2018/hyperlinkcolor" val="tx"/>
                    </a:ext>
                  </a:extLst>
                </a:hlinkClick>
              </a:rPr>
              <a:t>automobile parts</a:t>
            </a:r>
            <a:r>
              <a:rPr lang="en-US" sz="1700" i="0" dirty="0">
                <a:solidFill>
                  <a:schemeClr val="tx1">
                    <a:lumMod val="85000"/>
                  </a:schemeClr>
                </a:solidFill>
                <a:effectLst/>
                <a:latin typeface="Century Schoolbook" panose="02040604050505020304" pitchFamily="18" charset="0"/>
              </a:rPr>
              <a:t> and process </a:t>
            </a:r>
            <a:r>
              <a:rPr lang="en-US" sz="1700" i="0" u="none" strike="noStrike" dirty="0">
                <a:solidFill>
                  <a:schemeClr val="tx1">
                    <a:lumMod val="85000"/>
                  </a:schemeClr>
                </a:solidFill>
                <a:effectLst/>
                <a:latin typeface="Century Schoolbook" panose="02040604050505020304" pitchFamily="18" charset="0"/>
                <a:hlinkClick r:id="rId12" tooltip="Warranty">
                  <a:extLst>
                    <a:ext uri="{A12FA001-AC4F-418D-AE19-62706E023703}">
                      <ahyp:hlinkClr xmlns:ahyp="http://schemas.microsoft.com/office/drawing/2018/hyperlinkcolor" val="tx"/>
                    </a:ext>
                  </a:extLst>
                </a:hlinkClick>
              </a:rPr>
              <a:t>warranty</a:t>
            </a:r>
            <a:r>
              <a:rPr lang="en-US" sz="1700" i="0" dirty="0">
                <a:solidFill>
                  <a:schemeClr val="tx1">
                    <a:lumMod val="85000"/>
                  </a:schemeClr>
                </a:solidFill>
                <a:effectLst/>
                <a:latin typeface="Century Schoolbook" panose="02040604050505020304" pitchFamily="18" charset="0"/>
              </a:rPr>
              <a:t> claims.</a:t>
            </a:r>
            <a:endParaRPr lang="en-US" sz="1700" dirty="0">
              <a:solidFill>
                <a:schemeClr val="tx1">
                  <a:lumMod val="85000"/>
                </a:schemeClr>
              </a:solidFill>
              <a:latin typeface="Century Schoolbook" panose="02040604050505020304" pitchFamily="18" charset="0"/>
            </a:endParaRPr>
          </a:p>
        </p:txBody>
      </p:sp>
    </p:spTree>
    <p:extLst>
      <p:ext uri="{BB962C8B-B14F-4D97-AF65-F5344CB8AC3E}">
        <p14:creationId xmlns:p14="http://schemas.microsoft.com/office/powerpoint/2010/main" val="2404948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9" name="Google Shape;609;p36"/>
          <p:cNvSpPr txBox="1"/>
          <p:nvPr/>
        </p:nvSpPr>
        <p:spPr>
          <a:xfrm>
            <a:off x="389375" y="1492923"/>
            <a:ext cx="8191980" cy="537900"/>
          </a:xfrm>
          <a:prstGeom prst="rect">
            <a:avLst/>
          </a:prstGeom>
          <a:noFill/>
          <a:ln>
            <a:noFill/>
          </a:ln>
        </p:spPr>
        <p:txBody>
          <a:bodyPr spcFirstLastPara="1" wrap="square" lIns="91425" tIns="91425" rIns="91425" bIns="91425" numCol="3" spcCol="216000" anchor="t" anchorCtr="0">
            <a:noAutofit/>
          </a:bodyPr>
          <a:lstStyle/>
          <a:p>
            <a:pPr>
              <a:buClr>
                <a:srgbClr val="18DAD4"/>
              </a:buClr>
            </a:pPr>
            <a:endParaRPr lang="en-IN" dirty="0">
              <a:solidFill>
                <a:schemeClr val="tx1"/>
              </a:solidFill>
            </a:endParaRPr>
          </a:p>
        </p:txBody>
      </p:sp>
      <p:sp>
        <p:nvSpPr>
          <p:cNvPr id="9" name="TextBox 8">
            <a:extLst>
              <a:ext uri="{FF2B5EF4-FFF2-40B4-BE49-F238E27FC236}">
                <a16:creationId xmlns:a16="http://schemas.microsoft.com/office/drawing/2014/main" id="{12A9312F-EE74-4F0D-A852-0A3B50DD0E5B}"/>
              </a:ext>
            </a:extLst>
          </p:cNvPr>
          <p:cNvSpPr txBox="1"/>
          <p:nvPr/>
        </p:nvSpPr>
        <p:spPr>
          <a:xfrm>
            <a:off x="1825577" y="613934"/>
            <a:ext cx="6276275" cy="523220"/>
          </a:xfrm>
          <a:prstGeom prst="rect">
            <a:avLst/>
          </a:prstGeom>
          <a:noFill/>
        </p:spPr>
        <p:txBody>
          <a:bodyPr wrap="square">
            <a:spAutoFit/>
          </a:bodyPr>
          <a:lstStyle/>
          <a:p>
            <a:pPr algn="ctr"/>
            <a:r>
              <a:rPr lang="en-IN" sz="2800" b="1" i="1" u="sng" dirty="0">
                <a:solidFill>
                  <a:srgbClr val="18DAD4"/>
                </a:solidFill>
                <a:latin typeface="Arial Rounded MT Bold" panose="020F0704030504030204" pitchFamily="34" charset="0"/>
              </a:rPr>
              <a:t>WHAT</a:t>
            </a:r>
            <a:r>
              <a:rPr lang="en-IN" sz="2800" b="1" i="1" dirty="0">
                <a:solidFill>
                  <a:srgbClr val="18DAD4"/>
                </a:solidFill>
                <a:latin typeface="Arial Rounded MT Bold" panose="020F0704030504030204" pitchFamily="34" charset="0"/>
              </a:rPr>
              <a:t> </a:t>
            </a:r>
            <a:r>
              <a:rPr lang="en-IN" sz="2800" b="1" i="1" u="sng" dirty="0">
                <a:solidFill>
                  <a:srgbClr val="18DAD4"/>
                </a:solidFill>
                <a:latin typeface="Arial Rounded MT Bold" panose="020F0704030504030204" pitchFamily="34" charset="0"/>
              </a:rPr>
              <a:t>IS</a:t>
            </a:r>
            <a:r>
              <a:rPr lang="en-IN" sz="2800" b="1" i="1" dirty="0">
                <a:solidFill>
                  <a:srgbClr val="18DAD4"/>
                </a:solidFill>
                <a:latin typeface="Arial Rounded MT Bold" panose="020F0704030504030204" pitchFamily="34" charset="0"/>
              </a:rPr>
              <a:t> </a:t>
            </a:r>
            <a:r>
              <a:rPr lang="en-IN" sz="2800" b="1" i="1" u="sng" dirty="0">
                <a:solidFill>
                  <a:srgbClr val="18DAD4"/>
                </a:solidFill>
                <a:latin typeface="Arial Rounded MT Bold" panose="020F0704030504030204" pitchFamily="34" charset="0"/>
              </a:rPr>
              <a:t>SOFTWARE</a:t>
            </a:r>
            <a:r>
              <a:rPr lang="en-IN" sz="2800" b="1" i="1" dirty="0">
                <a:solidFill>
                  <a:srgbClr val="18DAD4"/>
                </a:solidFill>
                <a:latin typeface="Arial Rounded MT Bold" panose="020F0704030504030204" pitchFamily="34" charset="0"/>
              </a:rPr>
              <a:t> </a:t>
            </a:r>
            <a:r>
              <a:rPr lang="en-IN" sz="2800" b="1" i="1" u="sng" dirty="0">
                <a:solidFill>
                  <a:srgbClr val="18DAD4"/>
                </a:solidFill>
                <a:latin typeface="Arial Rounded MT Bold" panose="020F0704030504030204" pitchFamily="34" charset="0"/>
              </a:rPr>
              <a:t>DESIGN</a:t>
            </a:r>
            <a:endParaRPr lang="en-IN" sz="1600" b="1" i="1" u="sng" dirty="0">
              <a:solidFill>
                <a:srgbClr val="18DAD4"/>
              </a:solidFill>
              <a:latin typeface="Arial Rounded MT Bold" panose="020F0704030504030204" pitchFamily="34" charset="0"/>
            </a:endParaRPr>
          </a:p>
        </p:txBody>
      </p:sp>
      <p:sp>
        <p:nvSpPr>
          <p:cNvPr id="2" name="TextBox 1">
            <a:extLst>
              <a:ext uri="{FF2B5EF4-FFF2-40B4-BE49-F238E27FC236}">
                <a16:creationId xmlns:a16="http://schemas.microsoft.com/office/drawing/2014/main" id="{FCB28F61-0FE5-42E6-9CA8-0C66D1AC5AB1}"/>
              </a:ext>
            </a:extLst>
          </p:cNvPr>
          <p:cNvSpPr txBox="1"/>
          <p:nvPr/>
        </p:nvSpPr>
        <p:spPr>
          <a:xfrm>
            <a:off x="1168282" y="1492923"/>
            <a:ext cx="7108383" cy="2800767"/>
          </a:xfrm>
          <a:prstGeom prst="rect">
            <a:avLst/>
          </a:prstGeom>
          <a:noFill/>
        </p:spPr>
        <p:txBody>
          <a:bodyPr wrap="square" rtlCol="0">
            <a:spAutoFit/>
          </a:bodyPr>
          <a:lstStyle/>
          <a:p>
            <a:pPr algn="just"/>
            <a:r>
              <a:rPr lang="en-US" sz="1600" b="0" i="0" dirty="0">
                <a:solidFill>
                  <a:schemeClr val="tx1"/>
                </a:solidFill>
                <a:effectLst/>
                <a:latin typeface="Roboto" panose="02000000000000000000" pitchFamily="2" charset="0"/>
              </a:rPr>
              <a:t>Software design is a process to transform user requirements into some suitable form, which helps the programmer in software coding and implementation. For assessing user requirements, an SRS (Software Requirement Specification) document is created whereas for coding and implementation, there is a need of more specific and detailed requirements in software terms. The output of this process can directly be used into implementation in programming languages. </a:t>
            </a:r>
          </a:p>
          <a:p>
            <a:pPr algn="just"/>
            <a:br>
              <a:rPr lang="en-US" sz="1600" dirty="0">
                <a:solidFill>
                  <a:schemeClr val="tx1"/>
                </a:solidFill>
              </a:rPr>
            </a:br>
            <a:r>
              <a:rPr lang="en-US" sz="1600" b="0" i="0" dirty="0">
                <a:solidFill>
                  <a:schemeClr val="tx1"/>
                </a:solidFill>
                <a:effectLst/>
                <a:latin typeface="Roboto" panose="02000000000000000000" pitchFamily="2" charset="0"/>
              </a:rPr>
              <a:t>Software design is the first step in SDLC (Software Design Life Cycle), which moves the concentration from problem domain to solution domain. It tries to specify how to fulfill the requirements mentioned in SRS.</a:t>
            </a:r>
            <a:endParaRPr lang="en-IN" sz="1600" dirty="0">
              <a:solidFill>
                <a:schemeClr val="tx1"/>
              </a:solidFill>
            </a:endParaRPr>
          </a:p>
        </p:txBody>
      </p:sp>
    </p:spTree>
    <p:extLst>
      <p:ext uri="{BB962C8B-B14F-4D97-AF65-F5344CB8AC3E}">
        <p14:creationId xmlns:p14="http://schemas.microsoft.com/office/powerpoint/2010/main" val="42155733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9" name="Google Shape;609;p36"/>
          <p:cNvSpPr txBox="1"/>
          <p:nvPr/>
        </p:nvSpPr>
        <p:spPr>
          <a:xfrm>
            <a:off x="389375" y="1492923"/>
            <a:ext cx="8191980" cy="537900"/>
          </a:xfrm>
          <a:prstGeom prst="rect">
            <a:avLst/>
          </a:prstGeom>
          <a:noFill/>
          <a:ln>
            <a:noFill/>
          </a:ln>
        </p:spPr>
        <p:txBody>
          <a:bodyPr spcFirstLastPara="1" wrap="square" lIns="91425" tIns="91425" rIns="91425" bIns="91425" numCol="3" spcCol="216000" anchor="t" anchorCtr="0">
            <a:noAutofit/>
          </a:bodyPr>
          <a:lstStyle/>
          <a:p>
            <a:pPr>
              <a:buClr>
                <a:srgbClr val="18DAD4"/>
              </a:buClr>
            </a:pPr>
            <a:endParaRPr lang="en-IN" dirty="0">
              <a:solidFill>
                <a:schemeClr val="tx1"/>
              </a:solidFill>
            </a:endParaRPr>
          </a:p>
        </p:txBody>
      </p:sp>
      <p:sp>
        <p:nvSpPr>
          <p:cNvPr id="9" name="TextBox 8">
            <a:extLst>
              <a:ext uri="{FF2B5EF4-FFF2-40B4-BE49-F238E27FC236}">
                <a16:creationId xmlns:a16="http://schemas.microsoft.com/office/drawing/2014/main" id="{12A9312F-EE74-4F0D-A852-0A3B50DD0E5B}"/>
              </a:ext>
            </a:extLst>
          </p:cNvPr>
          <p:cNvSpPr txBox="1"/>
          <p:nvPr/>
        </p:nvSpPr>
        <p:spPr>
          <a:xfrm>
            <a:off x="1825577" y="613934"/>
            <a:ext cx="6276275" cy="523220"/>
          </a:xfrm>
          <a:prstGeom prst="rect">
            <a:avLst/>
          </a:prstGeom>
          <a:noFill/>
        </p:spPr>
        <p:txBody>
          <a:bodyPr wrap="square">
            <a:spAutoFit/>
          </a:bodyPr>
          <a:lstStyle/>
          <a:p>
            <a:pPr algn="ctr"/>
            <a:r>
              <a:rPr lang="en-IN" sz="2800" b="1" i="1" u="sng" dirty="0">
                <a:solidFill>
                  <a:srgbClr val="18DAD4"/>
                </a:solidFill>
                <a:latin typeface="Arial Rounded MT Bold" panose="020F0704030504030204" pitchFamily="34" charset="0"/>
              </a:rPr>
              <a:t>OBJECTIVE</a:t>
            </a:r>
            <a:endParaRPr lang="en-IN" sz="1600" b="1" i="1" u="sng" dirty="0">
              <a:solidFill>
                <a:srgbClr val="18DAD4"/>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AA7BC4ED-4B98-430A-BA90-6A83A2127FBC}"/>
              </a:ext>
            </a:extLst>
          </p:cNvPr>
          <p:cNvPicPr>
            <a:picLocks noChangeAspect="1"/>
          </p:cNvPicPr>
          <p:nvPr/>
        </p:nvPicPr>
        <p:blipFill>
          <a:blip r:embed="rId3"/>
          <a:stretch>
            <a:fillRect/>
          </a:stretch>
        </p:blipFill>
        <p:spPr>
          <a:xfrm>
            <a:off x="1865990" y="1629951"/>
            <a:ext cx="5238750" cy="2902268"/>
          </a:xfrm>
          <a:prstGeom prst="rect">
            <a:avLst/>
          </a:prstGeom>
          <a:ln>
            <a:noFill/>
          </a:ln>
          <a:effectLst>
            <a:softEdge rad="112500"/>
          </a:effectLst>
        </p:spPr>
      </p:pic>
    </p:spTree>
    <p:extLst>
      <p:ext uri="{BB962C8B-B14F-4D97-AF65-F5344CB8AC3E}">
        <p14:creationId xmlns:p14="http://schemas.microsoft.com/office/powerpoint/2010/main" val="42544007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9" name="Google Shape;609;p36"/>
          <p:cNvSpPr txBox="1"/>
          <p:nvPr/>
        </p:nvSpPr>
        <p:spPr>
          <a:xfrm>
            <a:off x="362481" y="1492923"/>
            <a:ext cx="8191980" cy="537900"/>
          </a:xfrm>
          <a:prstGeom prst="rect">
            <a:avLst/>
          </a:prstGeom>
          <a:noFill/>
          <a:ln>
            <a:noFill/>
          </a:ln>
        </p:spPr>
        <p:txBody>
          <a:bodyPr spcFirstLastPara="1" wrap="square" lIns="91425" tIns="91425" rIns="91425" bIns="91425" numCol="3" spcCol="216000" anchor="t" anchorCtr="0">
            <a:noAutofit/>
          </a:bodyPr>
          <a:lstStyle/>
          <a:p>
            <a:pPr>
              <a:buClr>
                <a:srgbClr val="18DAD4"/>
              </a:buClr>
            </a:pPr>
            <a:endParaRPr lang="en-IN" dirty="0">
              <a:solidFill>
                <a:schemeClr val="tx1"/>
              </a:solidFill>
            </a:endParaRPr>
          </a:p>
        </p:txBody>
      </p:sp>
      <p:sp>
        <p:nvSpPr>
          <p:cNvPr id="9" name="TextBox 8">
            <a:extLst>
              <a:ext uri="{FF2B5EF4-FFF2-40B4-BE49-F238E27FC236}">
                <a16:creationId xmlns:a16="http://schemas.microsoft.com/office/drawing/2014/main" id="{12A9312F-EE74-4F0D-A852-0A3B50DD0E5B}"/>
              </a:ext>
            </a:extLst>
          </p:cNvPr>
          <p:cNvSpPr txBox="1"/>
          <p:nvPr/>
        </p:nvSpPr>
        <p:spPr>
          <a:xfrm>
            <a:off x="1825577" y="613934"/>
            <a:ext cx="6276275" cy="523220"/>
          </a:xfrm>
          <a:prstGeom prst="rect">
            <a:avLst/>
          </a:prstGeom>
          <a:noFill/>
        </p:spPr>
        <p:txBody>
          <a:bodyPr wrap="square">
            <a:spAutoFit/>
          </a:bodyPr>
          <a:lstStyle/>
          <a:p>
            <a:pPr algn="ctr"/>
            <a:r>
              <a:rPr lang="en-IN" sz="2800" b="1" i="1" u="sng" dirty="0">
                <a:solidFill>
                  <a:srgbClr val="18DAD4"/>
                </a:solidFill>
                <a:latin typeface="Arial Rounded MT Bold" panose="020F0704030504030204" pitchFamily="34" charset="0"/>
              </a:rPr>
              <a:t>ARCHITECTURAL</a:t>
            </a:r>
            <a:r>
              <a:rPr lang="en-IN" sz="2800" b="1" i="1" dirty="0">
                <a:solidFill>
                  <a:srgbClr val="18DAD4"/>
                </a:solidFill>
                <a:latin typeface="Arial Rounded MT Bold" panose="020F0704030504030204" pitchFamily="34" charset="0"/>
              </a:rPr>
              <a:t> </a:t>
            </a:r>
            <a:r>
              <a:rPr lang="en-IN" sz="2800" b="1" i="1" u="sng" dirty="0">
                <a:solidFill>
                  <a:srgbClr val="18DAD4"/>
                </a:solidFill>
                <a:latin typeface="Arial Rounded MT Bold" panose="020F0704030504030204" pitchFamily="34" charset="0"/>
              </a:rPr>
              <a:t>DESIGN</a:t>
            </a:r>
            <a:endParaRPr lang="en-IN" sz="1600" b="1" i="1" u="sng" dirty="0">
              <a:solidFill>
                <a:srgbClr val="18DAD4"/>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388207E4-E4F5-4296-B166-449B700ADFC3}"/>
              </a:ext>
            </a:extLst>
          </p:cNvPr>
          <p:cNvPicPr>
            <a:picLocks noChangeAspect="1"/>
          </p:cNvPicPr>
          <p:nvPr/>
        </p:nvPicPr>
        <p:blipFill>
          <a:blip r:embed="rId3"/>
          <a:stretch>
            <a:fillRect/>
          </a:stretch>
        </p:blipFill>
        <p:spPr>
          <a:xfrm>
            <a:off x="1432111" y="1278178"/>
            <a:ext cx="6669741" cy="3669000"/>
          </a:xfrm>
          <a:prstGeom prst="rect">
            <a:avLst/>
          </a:prstGeom>
          <a:ln>
            <a:noFill/>
          </a:ln>
          <a:effectLst>
            <a:softEdge rad="112500"/>
          </a:effectLst>
        </p:spPr>
      </p:pic>
    </p:spTree>
    <p:extLst>
      <p:ext uri="{BB962C8B-B14F-4D97-AF65-F5344CB8AC3E}">
        <p14:creationId xmlns:p14="http://schemas.microsoft.com/office/powerpoint/2010/main" val="5917263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9" name="Google Shape;609;p36"/>
          <p:cNvSpPr txBox="1"/>
          <p:nvPr/>
        </p:nvSpPr>
        <p:spPr>
          <a:xfrm>
            <a:off x="362481" y="1492923"/>
            <a:ext cx="8191980" cy="537900"/>
          </a:xfrm>
          <a:prstGeom prst="rect">
            <a:avLst/>
          </a:prstGeom>
          <a:noFill/>
          <a:ln>
            <a:noFill/>
          </a:ln>
        </p:spPr>
        <p:txBody>
          <a:bodyPr spcFirstLastPara="1" wrap="square" lIns="91425" tIns="91425" rIns="91425" bIns="91425" numCol="3" spcCol="216000" anchor="t" anchorCtr="0">
            <a:noAutofit/>
          </a:bodyPr>
          <a:lstStyle/>
          <a:p>
            <a:pPr>
              <a:buClr>
                <a:srgbClr val="18DAD4"/>
              </a:buClr>
            </a:pPr>
            <a:endParaRPr lang="en-IN" dirty="0">
              <a:solidFill>
                <a:schemeClr val="tx1"/>
              </a:solidFill>
            </a:endParaRPr>
          </a:p>
        </p:txBody>
      </p:sp>
      <p:sp>
        <p:nvSpPr>
          <p:cNvPr id="9" name="TextBox 8">
            <a:extLst>
              <a:ext uri="{FF2B5EF4-FFF2-40B4-BE49-F238E27FC236}">
                <a16:creationId xmlns:a16="http://schemas.microsoft.com/office/drawing/2014/main" id="{12A9312F-EE74-4F0D-A852-0A3B50DD0E5B}"/>
              </a:ext>
            </a:extLst>
          </p:cNvPr>
          <p:cNvSpPr txBox="1"/>
          <p:nvPr/>
        </p:nvSpPr>
        <p:spPr>
          <a:xfrm>
            <a:off x="1433862" y="0"/>
            <a:ext cx="6276275" cy="523220"/>
          </a:xfrm>
          <a:prstGeom prst="rect">
            <a:avLst/>
          </a:prstGeom>
          <a:noFill/>
        </p:spPr>
        <p:txBody>
          <a:bodyPr wrap="square">
            <a:spAutoFit/>
          </a:bodyPr>
          <a:lstStyle/>
          <a:p>
            <a:pPr algn="ctr"/>
            <a:r>
              <a:rPr lang="en-IN" sz="2800" b="1" i="1" u="sng" dirty="0">
                <a:solidFill>
                  <a:srgbClr val="18DAD4"/>
                </a:solidFill>
                <a:latin typeface="Arial Rounded MT Bold" panose="020F0704030504030204" pitchFamily="34" charset="0"/>
              </a:rPr>
              <a:t>DETAILED</a:t>
            </a:r>
            <a:r>
              <a:rPr lang="en-IN" sz="2800" b="1" i="1" dirty="0">
                <a:solidFill>
                  <a:srgbClr val="18DAD4"/>
                </a:solidFill>
                <a:latin typeface="Arial Rounded MT Bold" panose="020F0704030504030204" pitchFamily="34" charset="0"/>
              </a:rPr>
              <a:t> </a:t>
            </a:r>
            <a:r>
              <a:rPr lang="en-IN" sz="2800" b="1" i="1" u="sng" dirty="0">
                <a:solidFill>
                  <a:srgbClr val="18DAD4"/>
                </a:solidFill>
                <a:latin typeface="Arial Rounded MT Bold" panose="020F0704030504030204" pitchFamily="34" charset="0"/>
              </a:rPr>
              <a:t>DESIGN</a:t>
            </a:r>
            <a:endParaRPr lang="en-IN" sz="1600" b="1" i="1" u="sng" dirty="0">
              <a:solidFill>
                <a:srgbClr val="18DAD4"/>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1CBDFA7F-74FB-4F57-95F0-75E6C71CB042}"/>
              </a:ext>
            </a:extLst>
          </p:cNvPr>
          <p:cNvPicPr>
            <a:picLocks noChangeAspect="1"/>
          </p:cNvPicPr>
          <p:nvPr/>
        </p:nvPicPr>
        <p:blipFill>
          <a:blip r:embed="rId3"/>
          <a:stretch>
            <a:fillRect/>
          </a:stretch>
        </p:blipFill>
        <p:spPr>
          <a:xfrm>
            <a:off x="1892306" y="523220"/>
            <a:ext cx="5132329" cy="4601347"/>
          </a:xfrm>
          <a:prstGeom prst="rect">
            <a:avLst/>
          </a:prstGeom>
          <a:ln>
            <a:noFill/>
          </a:ln>
          <a:effectLst>
            <a:softEdge rad="112500"/>
          </a:effectLst>
        </p:spPr>
      </p:pic>
    </p:spTree>
    <p:extLst>
      <p:ext uri="{BB962C8B-B14F-4D97-AF65-F5344CB8AC3E}">
        <p14:creationId xmlns:p14="http://schemas.microsoft.com/office/powerpoint/2010/main" val="9059983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9" name="TextBox 8">
            <a:extLst>
              <a:ext uri="{FF2B5EF4-FFF2-40B4-BE49-F238E27FC236}">
                <a16:creationId xmlns:a16="http://schemas.microsoft.com/office/drawing/2014/main" id="{12A9312F-EE74-4F0D-A852-0A3B50DD0E5B}"/>
              </a:ext>
            </a:extLst>
          </p:cNvPr>
          <p:cNvSpPr txBox="1"/>
          <p:nvPr/>
        </p:nvSpPr>
        <p:spPr>
          <a:xfrm>
            <a:off x="1527992" y="127747"/>
            <a:ext cx="6276275" cy="400110"/>
          </a:xfrm>
          <a:prstGeom prst="rect">
            <a:avLst/>
          </a:prstGeom>
          <a:noFill/>
        </p:spPr>
        <p:txBody>
          <a:bodyPr wrap="square">
            <a:spAutoFit/>
          </a:bodyPr>
          <a:lstStyle/>
          <a:p>
            <a:pPr algn="ctr"/>
            <a:r>
              <a:rPr lang="en-IN" sz="2000" b="1" i="1" u="sng" dirty="0">
                <a:solidFill>
                  <a:srgbClr val="18DAD4"/>
                </a:solidFill>
                <a:latin typeface="Arial Rounded MT Bold" panose="020F0704030504030204" pitchFamily="34" charset="0"/>
              </a:rPr>
              <a:t>MODULARIZATION</a:t>
            </a:r>
          </a:p>
        </p:txBody>
      </p:sp>
      <p:sp>
        <p:nvSpPr>
          <p:cNvPr id="2" name="TextBox 1">
            <a:extLst>
              <a:ext uri="{FF2B5EF4-FFF2-40B4-BE49-F238E27FC236}">
                <a16:creationId xmlns:a16="http://schemas.microsoft.com/office/drawing/2014/main" id="{F95F769A-7F46-486F-899B-415C5D9CE583}"/>
              </a:ext>
            </a:extLst>
          </p:cNvPr>
          <p:cNvSpPr txBox="1"/>
          <p:nvPr/>
        </p:nvSpPr>
        <p:spPr>
          <a:xfrm>
            <a:off x="1701053" y="1062318"/>
            <a:ext cx="6219264" cy="1015663"/>
          </a:xfrm>
          <a:prstGeom prst="rect">
            <a:avLst/>
          </a:prstGeom>
          <a:noFill/>
        </p:spPr>
        <p:txBody>
          <a:bodyPr wrap="square" rtlCol="0">
            <a:spAutoFit/>
          </a:bodyPr>
          <a:lstStyle/>
          <a:p>
            <a:r>
              <a:rPr lang="en-IN" sz="2000" dirty="0">
                <a:solidFill>
                  <a:schemeClr val="tx1"/>
                </a:solidFill>
              </a:rPr>
              <a:t>We have divided the functional parts of the website as :-</a:t>
            </a:r>
          </a:p>
          <a:p>
            <a:endParaRPr lang="en-IN" sz="2000" dirty="0">
              <a:solidFill>
                <a:schemeClr val="tx1"/>
              </a:solidFill>
            </a:endParaRPr>
          </a:p>
        </p:txBody>
      </p:sp>
      <p:sp>
        <p:nvSpPr>
          <p:cNvPr id="3" name="TextBox 2">
            <a:extLst>
              <a:ext uri="{FF2B5EF4-FFF2-40B4-BE49-F238E27FC236}">
                <a16:creationId xmlns:a16="http://schemas.microsoft.com/office/drawing/2014/main" id="{4591C1B3-B40B-49DD-8640-FEB75169FBEE}"/>
              </a:ext>
            </a:extLst>
          </p:cNvPr>
          <p:cNvSpPr txBox="1"/>
          <p:nvPr/>
        </p:nvSpPr>
        <p:spPr>
          <a:xfrm>
            <a:off x="2333065" y="1756142"/>
            <a:ext cx="3792070" cy="163121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IN" sz="2000" dirty="0">
                <a:solidFill>
                  <a:schemeClr val="tx1"/>
                </a:solidFill>
              </a:rPr>
              <a:t>Browsing data </a:t>
            </a:r>
          </a:p>
          <a:p>
            <a:pPr marL="285750" indent="-285750">
              <a:buClr>
                <a:schemeClr val="tx1"/>
              </a:buClr>
              <a:buFont typeface="Arial" panose="020B0604020202020204" pitchFamily="34" charset="0"/>
              <a:buChar char="•"/>
            </a:pPr>
            <a:r>
              <a:rPr lang="en-IN" sz="2000" dirty="0">
                <a:solidFill>
                  <a:schemeClr val="tx1"/>
                </a:solidFill>
              </a:rPr>
              <a:t>Uploading personal data</a:t>
            </a:r>
          </a:p>
          <a:p>
            <a:pPr marL="285750" indent="-285750">
              <a:buClr>
                <a:schemeClr val="tx1"/>
              </a:buClr>
              <a:buFont typeface="Arial" panose="020B0604020202020204" pitchFamily="34" charset="0"/>
              <a:buChar char="•"/>
            </a:pPr>
            <a:r>
              <a:rPr lang="en-IN" sz="2000" dirty="0">
                <a:solidFill>
                  <a:schemeClr val="tx1"/>
                </a:solidFill>
              </a:rPr>
              <a:t>Security</a:t>
            </a:r>
          </a:p>
          <a:p>
            <a:pPr marL="285750" indent="-285750">
              <a:buClr>
                <a:schemeClr val="tx1"/>
              </a:buClr>
              <a:buFont typeface="Arial" panose="020B0604020202020204" pitchFamily="34" charset="0"/>
              <a:buChar char="•"/>
            </a:pPr>
            <a:r>
              <a:rPr lang="en-IN" sz="2000" dirty="0">
                <a:solidFill>
                  <a:schemeClr val="tx1"/>
                </a:solidFill>
              </a:rPr>
              <a:t>Payment</a:t>
            </a:r>
          </a:p>
          <a:p>
            <a:pPr marL="285750" indent="-285750">
              <a:buClr>
                <a:schemeClr val="tx1"/>
              </a:buClr>
              <a:buFont typeface="Arial" panose="020B0604020202020204" pitchFamily="34" charset="0"/>
              <a:buChar char="•"/>
            </a:pPr>
            <a:r>
              <a:rPr lang="en-IN" sz="2000" dirty="0">
                <a:solidFill>
                  <a:schemeClr val="tx1"/>
                </a:solidFill>
              </a:rPr>
              <a:t>Registration</a:t>
            </a:r>
          </a:p>
        </p:txBody>
      </p:sp>
    </p:spTree>
    <p:extLst>
      <p:ext uri="{BB962C8B-B14F-4D97-AF65-F5344CB8AC3E}">
        <p14:creationId xmlns:p14="http://schemas.microsoft.com/office/powerpoint/2010/main" val="37257076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9" name="TextBox 8">
            <a:extLst>
              <a:ext uri="{FF2B5EF4-FFF2-40B4-BE49-F238E27FC236}">
                <a16:creationId xmlns:a16="http://schemas.microsoft.com/office/drawing/2014/main" id="{12A9312F-EE74-4F0D-A852-0A3B50DD0E5B}"/>
              </a:ext>
            </a:extLst>
          </p:cNvPr>
          <p:cNvSpPr txBox="1"/>
          <p:nvPr/>
        </p:nvSpPr>
        <p:spPr>
          <a:xfrm>
            <a:off x="1568333" y="282388"/>
            <a:ext cx="6276275" cy="461665"/>
          </a:xfrm>
          <a:prstGeom prst="rect">
            <a:avLst/>
          </a:prstGeom>
          <a:noFill/>
        </p:spPr>
        <p:txBody>
          <a:bodyPr wrap="square">
            <a:spAutoFit/>
          </a:bodyPr>
          <a:lstStyle/>
          <a:p>
            <a:pPr algn="ctr"/>
            <a:r>
              <a:rPr lang="en-IN" sz="2400" b="1" i="1" u="sng" dirty="0">
                <a:solidFill>
                  <a:srgbClr val="18DAD4"/>
                </a:solidFill>
                <a:latin typeface="Arial Rounded MT Bold" panose="020F0704030504030204" pitchFamily="34" charset="0"/>
              </a:rPr>
              <a:t>DESIGN </a:t>
            </a:r>
            <a:r>
              <a:rPr lang="en-IN" sz="2400" b="1" i="1" dirty="0">
                <a:solidFill>
                  <a:srgbClr val="18DAD4"/>
                </a:solidFill>
                <a:latin typeface="Arial Rounded MT Bold" panose="020F0704030504030204" pitchFamily="34" charset="0"/>
              </a:rPr>
              <a:t> </a:t>
            </a:r>
            <a:r>
              <a:rPr lang="en-IN" sz="2400" b="1" i="1" u="sng" dirty="0">
                <a:solidFill>
                  <a:srgbClr val="18DAD4"/>
                </a:solidFill>
                <a:latin typeface="Arial Rounded MT Bold" panose="020F0704030504030204" pitchFamily="34" charset="0"/>
              </a:rPr>
              <a:t>VERIFICATION</a:t>
            </a:r>
          </a:p>
        </p:txBody>
      </p:sp>
      <p:pic>
        <p:nvPicPr>
          <p:cNvPr id="5" name="Picture 4">
            <a:extLst>
              <a:ext uri="{FF2B5EF4-FFF2-40B4-BE49-F238E27FC236}">
                <a16:creationId xmlns:a16="http://schemas.microsoft.com/office/drawing/2014/main" id="{B5FE5DB8-C645-4FD8-B0EF-A465F8C98A2F}"/>
              </a:ext>
            </a:extLst>
          </p:cNvPr>
          <p:cNvPicPr>
            <a:picLocks noChangeAspect="1"/>
          </p:cNvPicPr>
          <p:nvPr/>
        </p:nvPicPr>
        <p:blipFill>
          <a:blip r:embed="rId3"/>
          <a:stretch>
            <a:fillRect/>
          </a:stretch>
        </p:blipFill>
        <p:spPr>
          <a:xfrm>
            <a:off x="1015251" y="874899"/>
            <a:ext cx="7503459" cy="39862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26519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5" name="Picture 4">
            <a:extLst>
              <a:ext uri="{FF2B5EF4-FFF2-40B4-BE49-F238E27FC236}">
                <a16:creationId xmlns:a16="http://schemas.microsoft.com/office/drawing/2014/main" id="{35D8E764-EC5E-4D9B-BD3A-5051BA429A82}"/>
              </a:ext>
            </a:extLst>
          </p:cNvPr>
          <p:cNvPicPr>
            <a:picLocks noChangeAspect="1"/>
          </p:cNvPicPr>
          <p:nvPr/>
        </p:nvPicPr>
        <p:blipFill>
          <a:blip r:embed="rId3"/>
          <a:stretch>
            <a:fillRect/>
          </a:stretch>
        </p:blipFill>
        <p:spPr>
          <a:xfrm>
            <a:off x="1075757" y="885824"/>
            <a:ext cx="7368988" cy="3857205"/>
          </a:xfrm>
          <a:prstGeom prst="rect">
            <a:avLst/>
          </a:prstGeom>
          <a:ln>
            <a:noFill/>
          </a:ln>
          <a:effectLst>
            <a:softEdge rad="112500"/>
          </a:effectLst>
        </p:spPr>
      </p:pic>
    </p:spTree>
    <p:extLst>
      <p:ext uri="{BB962C8B-B14F-4D97-AF65-F5344CB8AC3E}">
        <p14:creationId xmlns:p14="http://schemas.microsoft.com/office/powerpoint/2010/main" val="34031828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3" name="Picture 2">
            <a:extLst>
              <a:ext uri="{FF2B5EF4-FFF2-40B4-BE49-F238E27FC236}">
                <a16:creationId xmlns:a16="http://schemas.microsoft.com/office/drawing/2014/main" id="{4A26F0AB-8C16-4B64-BEEA-195772B7DA78}"/>
              </a:ext>
            </a:extLst>
          </p:cNvPr>
          <p:cNvPicPr>
            <a:picLocks noChangeAspect="1"/>
          </p:cNvPicPr>
          <p:nvPr/>
        </p:nvPicPr>
        <p:blipFill>
          <a:blip r:embed="rId3"/>
          <a:stretch>
            <a:fillRect/>
          </a:stretch>
        </p:blipFill>
        <p:spPr>
          <a:xfrm>
            <a:off x="1058812" y="786657"/>
            <a:ext cx="7365776" cy="3855524"/>
          </a:xfrm>
          <a:prstGeom prst="rect">
            <a:avLst/>
          </a:prstGeom>
          <a:ln>
            <a:noFill/>
          </a:ln>
          <a:effectLst>
            <a:softEdge rad="112500"/>
          </a:effectLst>
        </p:spPr>
      </p:pic>
    </p:spTree>
    <p:extLst>
      <p:ext uri="{BB962C8B-B14F-4D97-AF65-F5344CB8AC3E}">
        <p14:creationId xmlns:p14="http://schemas.microsoft.com/office/powerpoint/2010/main" val="1785530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6" name="Picture 5">
            <a:extLst>
              <a:ext uri="{FF2B5EF4-FFF2-40B4-BE49-F238E27FC236}">
                <a16:creationId xmlns:a16="http://schemas.microsoft.com/office/drawing/2014/main" id="{17486087-DF9B-49A0-91FB-43553F975FF7}"/>
              </a:ext>
            </a:extLst>
          </p:cNvPr>
          <p:cNvPicPr>
            <a:picLocks noChangeAspect="1"/>
          </p:cNvPicPr>
          <p:nvPr/>
        </p:nvPicPr>
        <p:blipFill>
          <a:blip r:embed="rId3"/>
          <a:stretch>
            <a:fillRect/>
          </a:stretch>
        </p:blipFill>
        <p:spPr>
          <a:xfrm>
            <a:off x="749325" y="-905840"/>
            <a:ext cx="7645351" cy="7180406"/>
          </a:xfrm>
          <a:prstGeom prst="rect">
            <a:avLst/>
          </a:prstGeom>
        </p:spPr>
      </p:pic>
      <p:sp>
        <p:nvSpPr>
          <p:cNvPr id="592" name="Google Shape;592;p34"/>
          <p:cNvSpPr txBox="1">
            <a:spLocks noGrp="1"/>
          </p:cNvSpPr>
          <p:nvPr>
            <p:ph type="ctrTitle" idx="4294967295"/>
          </p:nvPr>
        </p:nvSpPr>
        <p:spPr>
          <a:xfrm>
            <a:off x="2639016" y="3051313"/>
            <a:ext cx="3865968" cy="259492"/>
          </a:xfrm>
          <a:prstGeom prst="rect">
            <a:avLst/>
          </a:prstGeom>
        </p:spPr>
        <p:txBody>
          <a:bodyPr spcFirstLastPara="1" wrap="square" lIns="91425" tIns="91425" rIns="91425" bIns="91425" anchor="ctr" anchorCtr="0">
            <a:normAutofit fontScale="90000"/>
          </a:bodyPr>
          <a:lstStyle/>
          <a:p>
            <a:pPr lvl="0" indent="457200" algn="ctr"/>
            <a:r>
              <a:rPr lang="en-IN" sz="9600" dirty="0"/>
              <a:t>Thank</a:t>
            </a:r>
            <a:br>
              <a:rPr lang="en-IN" sz="9600" dirty="0"/>
            </a:br>
            <a:r>
              <a:rPr lang="en-IN" sz="9600" dirty="0"/>
              <a:t>you</a:t>
            </a:r>
            <a:endParaRPr sz="9600" dirty="0"/>
          </a:p>
        </p:txBody>
      </p:sp>
    </p:spTree>
    <p:extLst>
      <p:ext uri="{BB962C8B-B14F-4D97-AF65-F5344CB8AC3E}">
        <p14:creationId xmlns:p14="http://schemas.microsoft.com/office/powerpoint/2010/main" val="404001230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wipe(down)">
                                      <p:cBhvr>
                                        <p:cTn id="7" dur="580">
                                          <p:stCondLst>
                                            <p:cond delay="0"/>
                                          </p:stCondLst>
                                        </p:cTn>
                                        <p:tgtEl>
                                          <p:spTgt spid="592"/>
                                        </p:tgtEl>
                                      </p:cBhvr>
                                    </p:animEffect>
                                    <p:anim calcmode="lin" valueType="num">
                                      <p:cBhvr>
                                        <p:cTn id="8" dur="1822" tmFilter="0,0; 0.14,0.36; 0.43,0.73; 0.71,0.91; 1.0,1.0">
                                          <p:stCondLst>
                                            <p:cond delay="0"/>
                                          </p:stCondLst>
                                        </p:cTn>
                                        <p:tgtEl>
                                          <p:spTgt spid="5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92"/>
                                        </p:tgtEl>
                                        <p:attrNameLst>
                                          <p:attrName>ppt_y</p:attrName>
                                        </p:attrNameLst>
                                      </p:cBhvr>
                                      <p:tavLst>
                                        <p:tav tm="0" fmla="#ppt_y-sin(pi*$)/81">
                                          <p:val>
                                            <p:fltVal val="0"/>
                                          </p:val>
                                        </p:tav>
                                        <p:tav tm="100000">
                                          <p:val>
                                            <p:fltVal val="1"/>
                                          </p:val>
                                        </p:tav>
                                      </p:tavLst>
                                    </p:anim>
                                    <p:animScale>
                                      <p:cBhvr>
                                        <p:cTn id="13" dur="26">
                                          <p:stCondLst>
                                            <p:cond delay="650"/>
                                          </p:stCondLst>
                                        </p:cTn>
                                        <p:tgtEl>
                                          <p:spTgt spid="592"/>
                                        </p:tgtEl>
                                      </p:cBhvr>
                                      <p:to x="100000" y="60000"/>
                                    </p:animScale>
                                    <p:animScale>
                                      <p:cBhvr>
                                        <p:cTn id="14" dur="166" decel="50000">
                                          <p:stCondLst>
                                            <p:cond delay="676"/>
                                          </p:stCondLst>
                                        </p:cTn>
                                        <p:tgtEl>
                                          <p:spTgt spid="592"/>
                                        </p:tgtEl>
                                      </p:cBhvr>
                                      <p:to x="100000" y="100000"/>
                                    </p:animScale>
                                    <p:animScale>
                                      <p:cBhvr>
                                        <p:cTn id="15" dur="26">
                                          <p:stCondLst>
                                            <p:cond delay="1312"/>
                                          </p:stCondLst>
                                        </p:cTn>
                                        <p:tgtEl>
                                          <p:spTgt spid="592"/>
                                        </p:tgtEl>
                                      </p:cBhvr>
                                      <p:to x="100000" y="80000"/>
                                    </p:animScale>
                                    <p:animScale>
                                      <p:cBhvr>
                                        <p:cTn id="16" dur="166" decel="50000">
                                          <p:stCondLst>
                                            <p:cond delay="1338"/>
                                          </p:stCondLst>
                                        </p:cTn>
                                        <p:tgtEl>
                                          <p:spTgt spid="592"/>
                                        </p:tgtEl>
                                      </p:cBhvr>
                                      <p:to x="100000" y="100000"/>
                                    </p:animScale>
                                    <p:animScale>
                                      <p:cBhvr>
                                        <p:cTn id="17" dur="26">
                                          <p:stCondLst>
                                            <p:cond delay="1642"/>
                                          </p:stCondLst>
                                        </p:cTn>
                                        <p:tgtEl>
                                          <p:spTgt spid="592"/>
                                        </p:tgtEl>
                                      </p:cBhvr>
                                      <p:to x="100000" y="90000"/>
                                    </p:animScale>
                                    <p:animScale>
                                      <p:cBhvr>
                                        <p:cTn id="18" dur="166" decel="50000">
                                          <p:stCondLst>
                                            <p:cond delay="1668"/>
                                          </p:stCondLst>
                                        </p:cTn>
                                        <p:tgtEl>
                                          <p:spTgt spid="592"/>
                                        </p:tgtEl>
                                      </p:cBhvr>
                                      <p:to x="100000" y="100000"/>
                                    </p:animScale>
                                    <p:animScale>
                                      <p:cBhvr>
                                        <p:cTn id="19" dur="26">
                                          <p:stCondLst>
                                            <p:cond delay="1808"/>
                                          </p:stCondLst>
                                        </p:cTn>
                                        <p:tgtEl>
                                          <p:spTgt spid="592"/>
                                        </p:tgtEl>
                                      </p:cBhvr>
                                      <p:to x="100000" y="95000"/>
                                    </p:animScale>
                                    <p:animScale>
                                      <p:cBhvr>
                                        <p:cTn id="20" dur="166" decel="50000">
                                          <p:stCondLst>
                                            <p:cond delay="1834"/>
                                          </p:stCondLst>
                                        </p:cTn>
                                        <p:tgtEl>
                                          <p:spTgt spid="59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867325" y="468800"/>
            <a:ext cx="2691900" cy="3108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829050" y="1474800"/>
            <a:ext cx="49911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t>BIG concept</a:t>
            </a:r>
            <a:endParaRPr sz="6000"/>
          </a:p>
        </p:txBody>
      </p:sp>
      <p:sp>
        <p:nvSpPr>
          <p:cNvPr id="381" name="Google Shape;381;p17"/>
          <p:cNvSpPr txBox="1">
            <a:spLocks noGrp="1"/>
          </p:cNvSpPr>
          <p:nvPr>
            <p:ph type="subTitle" idx="4294967295"/>
          </p:nvPr>
        </p:nvSpPr>
        <p:spPr>
          <a:xfrm>
            <a:off x="3829050" y="2464805"/>
            <a:ext cx="43338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Bring the attention of your audience over a key concept using icons or illustrations</a:t>
            </a:r>
            <a:endParaRPr sz="2400"/>
          </a:p>
        </p:txBody>
      </p:sp>
      <p:grpSp>
        <p:nvGrpSpPr>
          <p:cNvPr id="382" name="Google Shape;382;p17"/>
          <p:cNvGrpSpPr/>
          <p:nvPr/>
        </p:nvGrpSpPr>
        <p:grpSpPr>
          <a:xfrm>
            <a:off x="1686301" y="884119"/>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39</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732700" y="973600"/>
            <a:ext cx="5792100" cy="645300"/>
          </a:xfrm>
          <a:prstGeom prst="rect">
            <a:avLst/>
          </a:prstGeom>
        </p:spPr>
        <p:txBody>
          <a:bodyPr spcFirstLastPara="1" wrap="square" lIns="91425" tIns="91425" rIns="91425" bIns="91425" anchor="b" anchorCtr="0">
            <a:noAutofit/>
          </a:bodyPr>
          <a:lstStyle/>
          <a:p>
            <a:r>
              <a:rPr lang="en-IN" sz="4000" b="1" i="1" dirty="0">
                <a:solidFill>
                  <a:srgbClr val="17A2BA"/>
                </a:solidFill>
                <a:latin typeface="Nixie One"/>
              </a:rPr>
              <a:t>     </a:t>
            </a:r>
            <a:r>
              <a:rPr lang="en-IN" sz="4000" b="1" i="1" u="sng" dirty="0">
                <a:solidFill>
                  <a:srgbClr val="17A2BA"/>
                </a:solidFill>
                <a:latin typeface="Nixie One"/>
              </a:rPr>
              <a:t>PROBLEM</a:t>
            </a:r>
            <a:r>
              <a:rPr lang="en-IN" sz="4000" b="1" i="1" dirty="0">
                <a:solidFill>
                  <a:srgbClr val="17A2BA"/>
                </a:solidFill>
                <a:latin typeface="Nixie One"/>
              </a:rPr>
              <a:t>   </a:t>
            </a:r>
            <a:r>
              <a:rPr lang="en-IN" sz="4000" b="1" i="1" u="sng" dirty="0">
                <a:solidFill>
                  <a:srgbClr val="17A2BA"/>
                </a:solidFill>
                <a:latin typeface="Nixie One"/>
              </a:rPr>
              <a:t>STATEMENT</a:t>
            </a:r>
            <a:br>
              <a:rPr lang="en-IN" sz="4000" b="1" i="1" u="sng" dirty="0">
                <a:solidFill>
                  <a:srgbClr val="17A2BA"/>
                </a:solidFill>
                <a:latin typeface="Nixie One"/>
              </a:rPr>
            </a:br>
            <a:endParaRPr dirty="0"/>
          </a:p>
        </p:txBody>
      </p:sp>
      <p:sp>
        <p:nvSpPr>
          <p:cNvPr id="343" name="Google Shape;343;p12"/>
          <p:cNvSpPr txBox="1"/>
          <p:nvPr/>
        </p:nvSpPr>
        <p:spPr>
          <a:xfrm>
            <a:off x="1794173" y="1165580"/>
            <a:ext cx="7272987" cy="2726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2000" b="1" dirty="0">
                <a:solidFill>
                  <a:srgbClr val="00E1C6"/>
                </a:solidFill>
                <a:latin typeface="Muli"/>
                <a:ea typeface="Muli"/>
                <a:cs typeface="Muli"/>
                <a:sym typeface="Muli"/>
              </a:rPr>
              <a:t>WHY PAY HIGH , WHEN YOU CAN GET THE BEST FOR LESS……..</a:t>
            </a:r>
            <a:endParaRPr sz="2000" dirty="0">
              <a:solidFill>
                <a:srgbClr val="00E1C6"/>
              </a:solidFill>
              <a:latin typeface="Muli"/>
              <a:ea typeface="Muli"/>
              <a:cs typeface="Muli"/>
              <a:sym typeface="Muli"/>
            </a:endParaRPr>
          </a:p>
          <a:p>
            <a:pPr marL="0" lvl="0" indent="0" algn="l" rtl="0">
              <a:spcBef>
                <a:spcPts val="600"/>
              </a:spcBef>
              <a:spcAft>
                <a:spcPts val="0"/>
              </a:spcAft>
              <a:buClr>
                <a:schemeClr val="dk1"/>
              </a:buClr>
              <a:buSzPts val="1100"/>
              <a:buFont typeface="Arial"/>
              <a:buNone/>
            </a:pPr>
            <a:endParaRPr sz="1100" dirty="0">
              <a:solidFill>
                <a:srgbClr val="C6DAEC"/>
              </a:solidFill>
              <a:latin typeface="Muli"/>
              <a:ea typeface="Muli"/>
              <a:cs typeface="Muli"/>
              <a:sym typeface="Muli"/>
            </a:endParaRPr>
          </a:p>
          <a:p>
            <a:pPr marL="0" lvl="0" indent="0" algn="l" rtl="0">
              <a:spcBef>
                <a:spcPts val="600"/>
              </a:spcBef>
              <a:spcAft>
                <a:spcPts val="0"/>
              </a:spcAft>
              <a:buNone/>
            </a:pPr>
            <a:endParaRPr sz="1100" dirty="0">
              <a:solidFill>
                <a:srgbClr val="C6DAEC"/>
              </a:solidFill>
              <a:latin typeface="Muli"/>
              <a:ea typeface="Muli"/>
              <a:cs typeface="Muli"/>
              <a:sym typeface="Muli"/>
            </a:endParaRPr>
          </a:p>
        </p:txBody>
      </p:sp>
      <p:sp>
        <p:nvSpPr>
          <p:cNvPr id="344" name="Google Shape;344;p12"/>
          <p:cNvSpPr txBox="1"/>
          <p:nvPr/>
        </p:nvSpPr>
        <p:spPr>
          <a:xfrm>
            <a:off x="4572000" y="3215822"/>
            <a:ext cx="6865734" cy="2726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lang="en" sz="1100" b="1" dirty="0">
              <a:solidFill>
                <a:srgbClr val="00E1C6"/>
              </a:solidFill>
              <a:latin typeface="Muli"/>
              <a:ea typeface="Muli"/>
              <a:cs typeface="Muli"/>
              <a:sym typeface="Muli"/>
            </a:endParaRPr>
          </a:p>
          <a:p>
            <a:pPr marL="171450" indent="-171450">
              <a:spcBef>
                <a:spcPts val="600"/>
              </a:spcBef>
              <a:buClr>
                <a:schemeClr val="tx1"/>
              </a:buClr>
              <a:buFont typeface="Arial" panose="020B0604020202020204" pitchFamily="34" charset="0"/>
              <a:buChar char="•"/>
            </a:pPr>
            <a:r>
              <a:rPr lang="en-IN" sz="1200" b="1" i="0" dirty="0">
                <a:solidFill>
                  <a:schemeClr val="tx1"/>
                </a:solidFill>
                <a:effectLst/>
                <a:latin typeface="MS Reference Sans Serif" panose="020B0604030504040204" pitchFamily="34" charset="0"/>
              </a:rPr>
              <a:t>More Choices</a:t>
            </a:r>
            <a:endParaRPr lang="en-IN" sz="1200" b="0" i="0" dirty="0">
              <a:solidFill>
                <a:schemeClr val="tx1"/>
              </a:solidFill>
              <a:effectLst/>
              <a:latin typeface="MS Reference Sans Serif" panose="020B0604030504040204" pitchFamily="34" charset="0"/>
            </a:endParaRPr>
          </a:p>
          <a:p>
            <a:pPr marL="171450" indent="-171450">
              <a:spcBef>
                <a:spcPts val="600"/>
              </a:spcBef>
              <a:buClr>
                <a:schemeClr val="tx1"/>
              </a:buClr>
              <a:buFont typeface="Arial" panose="020B0604020202020204" pitchFamily="34" charset="0"/>
              <a:buChar char="•"/>
            </a:pPr>
            <a:r>
              <a:rPr lang="en-IN" sz="1200" b="1" dirty="0">
                <a:solidFill>
                  <a:schemeClr val="tx1"/>
                </a:solidFill>
                <a:latin typeface="MS Reference Sans Serif" panose="020B0604030504040204" pitchFamily="34" charset="0"/>
              </a:rPr>
              <a:t>Lesser</a:t>
            </a:r>
            <a:r>
              <a:rPr lang="en-IN" sz="1200" b="1" i="0" dirty="0">
                <a:solidFill>
                  <a:schemeClr val="tx1"/>
                </a:solidFill>
                <a:effectLst/>
                <a:latin typeface="MS Reference Sans Serif" panose="020B0604030504040204" pitchFamily="34" charset="0"/>
              </a:rPr>
              <a:t> Time</a:t>
            </a:r>
            <a:endParaRPr lang="en-IN" sz="1200" b="0" i="0" dirty="0">
              <a:solidFill>
                <a:schemeClr val="tx1"/>
              </a:solidFill>
              <a:effectLst/>
              <a:latin typeface="MS Reference Sans Serif" panose="020B0604030504040204" pitchFamily="34" charset="0"/>
            </a:endParaRPr>
          </a:p>
          <a:p>
            <a:pPr marL="171450" indent="-171450">
              <a:spcBef>
                <a:spcPts val="600"/>
              </a:spcBef>
              <a:buClr>
                <a:schemeClr val="tx1"/>
              </a:buClr>
              <a:buFont typeface="Arial" panose="020B0604020202020204" pitchFamily="34" charset="0"/>
              <a:buChar char="•"/>
            </a:pPr>
            <a:r>
              <a:rPr lang="en-IN" sz="1200" b="1" i="0" dirty="0">
                <a:solidFill>
                  <a:schemeClr val="tx1"/>
                </a:solidFill>
                <a:effectLst/>
                <a:latin typeface="MS Reference Sans Serif" panose="020B0604030504040204" pitchFamily="34" charset="0"/>
              </a:rPr>
              <a:t>Flexible Payments</a:t>
            </a:r>
            <a:endParaRPr lang="en-IN" sz="1200" b="0" i="0" dirty="0">
              <a:solidFill>
                <a:schemeClr val="tx1"/>
              </a:solidFill>
              <a:effectLst/>
              <a:latin typeface="MS Reference Sans Serif" panose="020B0604030504040204" pitchFamily="34" charset="0"/>
            </a:endParaRPr>
          </a:p>
          <a:p>
            <a:pPr marL="171450" indent="-171450">
              <a:spcBef>
                <a:spcPts val="600"/>
              </a:spcBef>
              <a:buClr>
                <a:schemeClr val="tx1"/>
              </a:buClr>
              <a:buFont typeface="Arial" panose="020B0604020202020204" pitchFamily="34" charset="0"/>
              <a:buChar char="•"/>
            </a:pPr>
            <a:r>
              <a:rPr lang="en-IN" sz="1200" b="1" i="0" dirty="0">
                <a:solidFill>
                  <a:schemeClr val="tx1"/>
                </a:solidFill>
                <a:effectLst/>
                <a:latin typeface="MS Reference Sans Serif" panose="020B0604030504040204" pitchFamily="34" charset="0"/>
              </a:rPr>
              <a:t>Avoid Disagreements</a:t>
            </a:r>
          </a:p>
          <a:p>
            <a:pPr marL="171450" indent="-171450">
              <a:spcBef>
                <a:spcPts val="600"/>
              </a:spcBef>
              <a:buClr>
                <a:schemeClr val="tx1"/>
              </a:buClr>
              <a:buFont typeface="Arial" panose="020B0604020202020204" pitchFamily="34" charset="0"/>
              <a:buChar char="•"/>
            </a:pPr>
            <a:r>
              <a:rPr lang="en-IN" sz="1200" b="1" dirty="0">
                <a:solidFill>
                  <a:schemeClr val="tx1"/>
                </a:solidFill>
                <a:latin typeface="MS Reference Sans Serif" panose="020B0604030504040204" pitchFamily="34" charset="0"/>
              </a:rPr>
              <a:t>User-friendly Interface</a:t>
            </a:r>
            <a:endParaRPr lang="en-IN" b="0" i="0" dirty="0">
              <a:solidFill>
                <a:srgbClr val="3A3A3A"/>
              </a:solidFill>
              <a:effectLst/>
              <a:latin typeface="Open Sans" panose="020B0606030504020204" pitchFamily="34" charset="0"/>
            </a:endParaRPr>
          </a:p>
          <a:p>
            <a:pPr>
              <a:spcBef>
                <a:spcPts val="600"/>
              </a:spcBef>
            </a:pPr>
            <a:endParaRPr lang="en-IN" sz="1400" b="0" i="0" dirty="0">
              <a:solidFill>
                <a:srgbClr val="3A3A3A"/>
              </a:solidFill>
              <a:effectLst/>
              <a:latin typeface="Open Sans" panose="020B0606030504020204" pitchFamily="34" charset="0"/>
            </a:endParaRPr>
          </a:p>
          <a:p>
            <a:pPr marL="0" lvl="0" indent="0" algn="l" rtl="0">
              <a:spcBef>
                <a:spcPts val="600"/>
              </a:spcBef>
              <a:spcAft>
                <a:spcPts val="0"/>
              </a:spcAft>
              <a:buNone/>
            </a:pPr>
            <a:endParaRPr sz="1100" dirty="0">
              <a:solidFill>
                <a:srgbClr val="00E1C6"/>
              </a:solidFill>
              <a:latin typeface="Muli"/>
              <a:ea typeface="Muli"/>
              <a:cs typeface="Muli"/>
              <a:sym typeface="Muli"/>
            </a:endParaRPr>
          </a:p>
        </p:txBody>
      </p:sp>
      <p:sp>
        <p:nvSpPr>
          <p:cNvPr id="3" name="TextBox 2">
            <a:extLst>
              <a:ext uri="{FF2B5EF4-FFF2-40B4-BE49-F238E27FC236}">
                <a16:creationId xmlns:a16="http://schemas.microsoft.com/office/drawing/2014/main" id="{47F5634F-F5B7-4ACE-B4D9-3BD236D190ED}"/>
              </a:ext>
            </a:extLst>
          </p:cNvPr>
          <p:cNvSpPr txBox="1"/>
          <p:nvPr/>
        </p:nvSpPr>
        <p:spPr>
          <a:xfrm>
            <a:off x="1794173" y="3291435"/>
            <a:ext cx="3911173" cy="1585049"/>
          </a:xfrm>
          <a:prstGeom prst="rect">
            <a:avLst/>
          </a:prstGeom>
          <a:noFill/>
        </p:spPr>
        <p:txBody>
          <a:bodyPr wrap="square" rtlCol="0">
            <a:spAutoFit/>
          </a:bodyPr>
          <a:lstStyle/>
          <a:p>
            <a:pPr marL="171450" indent="-171450">
              <a:spcBef>
                <a:spcPts val="600"/>
              </a:spcBef>
              <a:buClr>
                <a:schemeClr val="tx1"/>
              </a:buClr>
              <a:buFont typeface="Arial" panose="020B0604020202020204" pitchFamily="34" charset="0"/>
              <a:buChar char="•"/>
            </a:pPr>
            <a:endParaRPr lang="en-IN" sz="1200" b="0" i="0" dirty="0">
              <a:solidFill>
                <a:schemeClr val="tx1"/>
              </a:solidFill>
              <a:effectLst/>
              <a:latin typeface="MS Reference Sans Serif" panose="020B0604030504040204" pitchFamily="34" charset="0"/>
            </a:endParaRPr>
          </a:p>
          <a:p>
            <a:pPr marL="171450" indent="-171450">
              <a:spcBef>
                <a:spcPts val="600"/>
              </a:spcBef>
              <a:buClr>
                <a:schemeClr val="tx1"/>
              </a:buClr>
              <a:buFont typeface="Arial" panose="020B0604020202020204" pitchFamily="34" charset="0"/>
              <a:buChar char="•"/>
            </a:pPr>
            <a:r>
              <a:rPr lang="en-IN" sz="1200" b="1" i="0" dirty="0">
                <a:solidFill>
                  <a:schemeClr val="tx1"/>
                </a:solidFill>
                <a:effectLst/>
                <a:latin typeface="MS Reference Sans Serif" panose="020B0604030504040204" pitchFamily="34" charset="0"/>
              </a:rPr>
              <a:t>Greater Buyer Protection</a:t>
            </a:r>
          </a:p>
          <a:p>
            <a:pPr marL="171450" indent="-171450">
              <a:spcBef>
                <a:spcPts val="600"/>
              </a:spcBef>
              <a:buClr>
                <a:schemeClr val="tx1"/>
              </a:buClr>
              <a:buFont typeface="Arial" panose="020B0604020202020204" pitchFamily="34" charset="0"/>
              <a:buChar char="•"/>
            </a:pPr>
            <a:r>
              <a:rPr lang="en-IN" sz="1200" b="1" dirty="0">
                <a:solidFill>
                  <a:schemeClr val="tx1"/>
                </a:solidFill>
                <a:latin typeface="MS Reference Sans Serif" panose="020B0604030504040204" pitchFamily="34" charset="0"/>
              </a:rPr>
              <a:t>Bett</a:t>
            </a:r>
            <a:r>
              <a:rPr lang="en-IN" sz="1200" b="1" i="0" dirty="0">
                <a:solidFill>
                  <a:schemeClr val="tx1"/>
                </a:solidFill>
                <a:effectLst/>
                <a:latin typeface="MS Reference Sans Serif" panose="020B0604030504040204" pitchFamily="34" charset="0"/>
              </a:rPr>
              <a:t>er Quality selection of cars</a:t>
            </a:r>
          </a:p>
          <a:p>
            <a:pPr marL="171450" indent="-171450">
              <a:spcBef>
                <a:spcPts val="600"/>
              </a:spcBef>
              <a:buClr>
                <a:schemeClr val="tx1"/>
              </a:buClr>
              <a:buFont typeface="Arial" panose="020B0604020202020204" pitchFamily="34" charset="0"/>
              <a:buChar char="•"/>
            </a:pPr>
            <a:r>
              <a:rPr lang="en-US" sz="1200" b="1" i="0" dirty="0">
                <a:solidFill>
                  <a:schemeClr val="tx1"/>
                </a:solidFill>
                <a:effectLst/>
                <a:latin typeface="MS Reference Sans Serif" panose="020B0604030504040204" pitchFamily="34" charset="0"/>
              </a:rPr>
              <a:t>Sell Your Old Car Too</a:t>
            </a:r>
            <a:endParaRPr lang="en-US" sz="1200" b="0" i="0" dirty="0">
              <a:solidFill>
                <a:schemeClr val="tx1"/>
              </a:solidFill>
              <a:effectLst/>
              <a:latin typeface="MS Reference Sans Serif" panose="020B0604030504040204" pitchFamily="34" charset="0"/>
            </a:endParaRPr>
          </a:p>
          <a:p>
            <a:pPr marL="171450" indent="-171450">
              <a:spcBef>
                <a:spcPts val="600"/>
              </a:spcBef>
              <a:buClr>
                <a:schemeClr val="tx1"/>
              </a:buClr>
              <a:buFont typeface="Arial" panose="020B0604020202020204" pitchFamily="34" charset="0"/>
              <a:buChar char="•"/>
            </a:pPr>
            <a:r>
              <a:rPr lang="en-IN" sz="1200" b="1" i="0" dirty="0">
                <a:solidFill>
                  <a:schemeClr val="tx1"/>
                </a:solidFill>
                <a:effectLst/>
                <a:latin typeface="MS Reference Sans Serif" panose="020B0604030504040204" pitchFamily="34" charset="0"/>
              </a:rPr>
              <a:t>Gain Support</a:t>
            </a:r>
            <a:endParaRPr lang="en-IN" sz="1200" b="0" i="0" dirty="0">
              <a:solidFill>
                <a:schemeClr val="tx1"/>
              </a:solidFill>
              <a:effectLst/>
              <a:latin typeface="MS Reference Sans Serif" panose="020B0604030504040204" pitchFamily="34" charset="0"/>
            </a:endParaRPr>
          </a:p>
          <a:p>
            <a:pPr marL="171450" indent="-171450">
              <a:spcBef>
                <a:spcPts val="600"/>
              </a:spcBef>
              <a:buClr>
                <a:schemeClr val="tx1"/>
              </a:buClr>
              <a:buFont typeface="Arial" panose="020B0604020202020204" pitchFamily="34" charset="0"/>
              <a:buChar char="•"/>
            </a:pPr>
            <a:r>
              <a:rPr lang="en-IN" sz="1200" b="1" dirty="0">
                <a:solidFill>
                  <a:schemeClr val="tx1"/>
                </a:solidFill>
                <a:latin typeface="MS Reference Sans Serif" panose="020B0604030504040204" pitchFamily="34" charset="0"/>
              </a:rPr>
              <a:t>Stress-free dealing</a:t>
            </a:r>
            <a:endParaRPr lang="en-IN" sz="1200" b="0" i="0" dirty="0">
              <a:solidFill>
                <a:schemeClr val="tx1"/>
              </a:solidFill>
              <a:effectLst/>
              <a:latin typeface="MS Reference Sans Serif" panose="020B0604030504040204" pitchFamily="34" charset="0"/>
            </a:endParaRPr>
          </a:p>
        </p:txBody>
      </p:sp>
      <p:sp>
        <p:nvSpPr>
          <p:cNvPr id="5" name="TextBox 4">
            <a:extLst>
              <a:ext uri="{FF2B5EF4-FFF2-40B4-BE49-F238E27FC236}">
                <a16:creationId xmlns:a16="http://schemas.microsoft.com/office/drawing/2014/main" id="{2B3DD4AD-FE33-4327-A9CB-021F12C90DE0}"/>
              </a:ext>
            </a:extLst>
          </p:cNvPr>
          <p:cNvSpPr txBox="1"/>
          <p:nvPr/>
        </p:nvSpPr>
        <p:spPr>
          <a:xfrm>
            <a:off x="1786406" y="1940581"/>
            <a:ext cx="6959720" cy="1200329"/>
          </a:xfrm>
          <a:prstGeom prst="rect">
            <a:avLst/>
          </a:prstGeom>
          <a:noFill/>
        </p:spPr>
        <p:txBody>
          <a:bodyPr wrap="square" rtlCol="0">
            <a:spAutoFit/>
          </a:bodyPr>
          <a:lstStyle/>
          <a:p>
            <a:r>
              <a:rPr lang="en-US" sz="2400" dirty="0">
                <a:solidFill>
                  <a:schemeClr val="tx1"/>
                </a:solidFill>
              </a:rPr>
              <a:t> To streamline the purchase of a car by a customer through the dealer and to provide effective after sales support</a:t>
            </a:r>
            <a:endParaRPr lang="en-IN" sz="2400"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Transition headline</a:t>
            </a:r>
            <a:endParaRPr/>
          </a:p>
        </p:txBody>
      </p:sp>
      <p:sp>
        <p:nvSpPr>
          <p:cNvPr id="360" name="Google Shape;360;p14"/>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361" name="Google Shape;361;p14"/>
          <p:cNvSpPr txBox="1"/>
          <p:nvPr/>
        </p:nvSpPr>
        <p:spPr>
          <a:xfrm>
            <a:off x="3329508" y="1834004"/>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4800" b="1" dirty="0">
              <a:solidFill>
                <a:srgbClr val="FFFFFF"/>
              </a:solidFill>
              <a:latin typeface="Nixie One"/>
              <a:sym typeface="Nixie One"/>
            </a:endParaRPr>
          </a:p>
          <a:p>
            <a:pPr marL="0" lvl="0" indent="0" algn="ctr" rtl="0">
              <a:spcBef>
                <a:spcPts val="0"/>
              </a:spcBef>
              <a:spcAft>
                <a:spcPts val="0"/>
              </a:spcAft>
              <a:buNone/>
            </a:pPr>
            <a:endParaRPr b="1" dirty="0">
              <a:solidFill>
                <a:srgbClr val="FFFFFF"/>
              </a:solidFill>
            </a:endParaRPr>
          </a:p>
        </p:txBody>
      </p:sp>
    </p:spTree>
    <p:extLst>
      <p:ext uri="{BB962C8B-B14F-4D97-AF65-F5344CB8AC3E}">
        <p14:creationId xmlns:p14="http://schemas.microsoft.com/office/powerpoint/2010/main" val="102961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8"/>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399" name="Google Shape;399;p18"/>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split your content</a:t>
            </a:r>
            <a:endParaRPr/>
          </a:p>
        </p:txBody>
      </p:sp>
      <p:sp>
        <p:nvSpPr>
          <p:cNvPr id="400" name="Google Shape;400;p18"/>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41</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txBox="1">
            <a:spLocks noGrp="1"/>
          </p:cNvSpPr>
          <p:nvPr>
            <p:ph type="title" idx="4294967295"/>
          </p:nvPr>
        </p:nvSpPr>
        <p:spPr>
          <a:xfrm>
            <a:off x="3933825" y="2583325"/>
            <a:ext cx="3753000" cy="64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A picture is worth a thousand words</a:t>
            </a:r>
            <a:endParaRPr sz="3000"/>
          </a:p>
        </p:txBody>
      </p:sp>
      <p:sp>
        <p:nvSpPr>
          <p:cNvPr id="416" name="Google Shape;416;p20"/>
          <p:cNvSpPr txBox="1">
            <a:spLocks noGrp="1"/>
          </p:cNvSpPr>
          <p:nvPr>
            <p:ph type="body" idx="4294967295"/>
          </p:nvPr>
        </p:nvSpPr>
        <p:spPr>
          <a:xfrm>
            <a:off x="3933825" y="3248025"/>
            <a:ext cx="3753000" cy="121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417" name="Google Shape;417;p20"/>
          <p:cNvPicPr preferRelativeResize="0"/>
          <p:nvPr/>
        </p:nvPicPr>
        <p:blipFill rotWithShape="1">
          <a:blip r:embed="rId3">
            <a:alphaModFix/>
          </a:blip>
          <a:srcRect t="13292"/>
          <a:stretch/>
        </p:blipFill>
        <p:spPr>
          <a:xfrm>
            <a:off x="-438150" y="1162050"/>
            <a:ext cx="4152900" cy="3601200"/>
          </a:xfrm>
          <a:prstGeom prst="hexagon">
            <a:avLst>
              <a:gd name="adj" fmla="val 28504"/>
              <a:gd name="vf" fmla="val 115470"/>
            </a:avLst>
          </a:prstGeom>
          <a:noFill/>
          <a:ln>
            <a:noFill/>
          </a:ln>
          <a:effectLst>
            <a:outerShdw blurRad="57150" dist="19050" dir="5400000" algn="bl" rotWithShape="0">
              <a:srgbClr val="000000">
                <a:alpha val="50000"/>
              </a:srgbClr>
            </a:outerShdw>
          </a:effectLst>
        </p:spPr>
      </p:pic>
      <p:sp>
        <p:nvSpPr>
          <p:cNvPr id="418" name="Google Shape;418;p2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42</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3" name="Google Shape;423;p21"/>
          <p:cNvSpPr txBox="1">
            <a:spLocks noGrp="1"/>
          </p:cNvSpPr>
          <p:nvPr>
            <p:ph type="title" idx="4294967295"/>
          </p:nvPr>
        </p:nvSpPr>
        <p:spPr>
          <a:xfrm>
            <a:off x="400050" y="1543050"/>
            <a:ext cx="2695500" cy="323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t>Want big impact?</a:t>
            </a:r>
            <a:endParaRPr sz="2800" b="1"/>
          </a:p>
          <a:p>
            <a:pPr marL="0" lvl="0" indent="0" algn="l" rtl="0">
              <a:spcBef>
                <a:spcPts val="0"/>
              </a:spcBef>
              <a:spcAft>
                <a:spcPts val="0"/>
              </a:spcAft>
              <a:buNone/>
            </a:pPr>
            <a:r>
              <a:rPr lang="en" sz="2800" b="1">
                <a:solidFill>
                  <a:srgbClr val="0E293C"/>
                </a:solidFill>
              </a:rPr>
              <a:t>Use big image.</a:t>
            </a:r>
            <a:endParaRPr sz="2800" b="1">
              <a:solidFill>
                <a:srgbClr val="0E293C"/>
              </a:solidFill>
            </a:endParaRPr>
          </a:p>
        </p:txBody>
      </p:sp>
      <p:sp>
        <p:nvSpPr>
          <p:cNvPr id="424" name="Google Shape;424;p21"/>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FFFFFF"/>
                </a:solidFill>
              </a:rPr>
              <a:t>43</a:t>
            </a:fld>
            <a:endParaRPr>
              <a:solidFill>
                <a:srgbClr val="FFFFFF"/>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2"/>
          <p:cNvSpPr/>
          <p:nvPr/>
        </p:nvSpPr>
        <p:spPr>
          <a:xfrm>
            <a:off x="3147686" y="2137250"/>
            <a:ext cx="2414700" cy="2091900"/>
          </a:xfrm>
          <a:prstGeom prst="hexagon">
            <a:avLst>
              <a:gd name="adj" fmla="val 29110"/>
              <a:gd name="vf" fmla="val 115470"/>
            </a:avLst>
          </a:prstGeom>
          <a:solidFill>
            <a:srgbClr val="1847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6DAEC"/>
                </a:solidFill>
                <a:latin typeface="Muli"/>
                <a:ea typeface="Muli"/>
                <a:cs typeface="Muli"/>
                <a:sym typeface="Muli"/>
              </a:rPr>
              <a:t>Gray</a:t>
            </a:r>
            <a:endParaRPr b="1">
              <a:solidFill>
                <a:srgbClr val="C6DAEC"/>
              </a:solidFill>
              <a:latin typeface="Muli"/>
              <a:ea typeface="Muli"/>
              <a:cs typeface="Muli"/>
              <a:sym typeface="Muli"/>
            </a:endParaRPr>
          </a:p>
        </p:txBody>
      </p:sp>
      <p:sp>
        <p:nvSpPr>
          <p:cNvPr id="430" name="Google Shape;430;p22"/>
          <p:cNvSpPr txBox="1">
            <a:spLocks noGrp="1"/>
          </p:cNvSpPr>
          <p:nvPr>
            <p:ph type="title" idx="4294967295"/>
          </p:nvPr>
        </p:nvSpPr>
        <p:spPr>
          <a:xfrm>
            <a:off x="1732700" y="120220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charts to explain your ideas</a:t>
            </a:r>
            <a:endParaRPr/>
          </a:p>
        </p:txBody>
      </p:sp>
      <p:sp>
        <p:nvSpPr>
          <p:cNvPr id="431" name="Google Shape;431;p22"/>
          <p:cNvSpPr/>
          <p:nvPr/>
        </p:nvSpPr>
        <p:spPr>
          <a:xfrm>
            <a:off x="1275500" y="2137250"/>
            <a:ext cx="2414700" cy="2091900"/>
          </a:xfrm>
          <a:prstGeom prst="hexagon">
            <a:avLst>
              <a:gd name="adj" fmla="val 29110"/>
              <a:gd name="vf" fmla="val 115470"/>
            </a:avLst>
          </a:prstGeom>
          <a:noFill/>
          <a:ln w="9525" cap="flat" cmpd="sng">
            <a:solidFill>
              <a:srgbClr val="19BBD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6DAEC"/>
                </a:solidFill>
                <a:latin typeface="Muli"/>
                <a:ea typeface="Muli"/>
                <a:cs typeface="Muli"/>
                <a:sym typeface="Muli"/>
              </a:rPr>
              <a:t>White</a:t>
            </a:r>
            <a:endParaRPr>
              <a:solidFill>
                <a:srgbClr val="C6DAEC"/>
              </a:solidFill>
              <a:latin typeface="Muli"/>
              <a:ea typeface="Muli"/>
              <a:cs typeface="Muli"/>
              <a:sym typeface="Muli"/>
            </a:endParaRPr>
          </a:p>
        </p:txBody>
      </p:sp>
      <p:sp>
        <p:nvSpPr>
          <p:cNvPr id="432" name="Google Shape;432;p22"/>
          <p:cNvSpPr/>
          <p:nvPr/>
        </p:nvSpPr>
        <p:spPr>
          <a:xfrm>
            <a:off x="5019872" y="2137250"/>
            <a:ext cx="2414700" cy="2091900"/>
          </a:xfrm>
          <a:prstGeom prst="hexagon">
            <a:avLst>
              <a:gd name="adj" fmla="val 29110"/>
              <a:gd name="vf" fmla="val 115470"/>
            </a:avLst>
          </a:prstGeom>
          <a:noFill/>
          <a:ln w="9525" cap="flat" cmpd="sng">
            <a:solidFill>
              <a:srgbClr val="19BBD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6DAEC"/>
                </a:solidFill>
                <a:latin typeface="Muli"/>
                <a:ea typeface="Muli"/>
                <a:cs typeface="Muli"/>
                <a:sym typeface="Muli"/>
              </a:rPr>
              <a:t>Black</a:t>
            </a:r>
            <a:endParaRPr>
              <a:solidFill>
                <a:srgbClr val="C6DAEC"/>
              </a:solidFill>
              <a:latin typeface="Muli"/>
              <a:ea typeface="Muli"/>
              <a:cs typeface="Muli"/>
              <a:sym typeface="Muli"/>
            </a:endParaRPr>
          </a:p>
        </p:txBody>
      </p:sp>
      <p:sp>
        <p:nvSpPr>
          <p:cNvPr id="433" name="Google Shape;433;p2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44</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3"/>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439" name="Google Shape;439;p23"/>
          <p:cNvGraphicFramePr/>
          <p:nvPr/>
        </p:nvGraphicFramePr>
        <p:xfrm>
          <a:off x="1852600" y="2397881"/>
          <a:ext cx="5305400" cy="1818400"/>
        </p:xfrm>
        <a:graphic>
          <a:graphicData uri="http://schemas.openxmlformats.org/drawingml/2006/table">
            <a:tbl>
              <a:tblPr>
                <a:noFill/>
                <a:tableStyleId>{277F627C-A79C-4CEA-9F43-E7185F252452}</a:tableStyleId>
              </a:tblPr>
              <a:tblGrid>
                <a:gridCol w="1326350">
                  <a:extLst>
                    <a:ext uri="{9D8B030D-6E8A-4147-A177-3AD203B41FA5}">
                      <a16:colId xmlns:a16="http://schemas.microsoft.com/office/drawing/2014/main" val="20000"/>
                    </a:ext>
                  </a:extLst>
                </a:gridCol>
                <a:gridCol w="1326350">
                  <a:extLst>
                    <a:ext uri="{9D8B030D-6E8A-4147-A177-3AD203B41FA5}">
                      <a16:colId xmlns:a16="http://schemas.microsoft.com/office/drawing/2014/main" val="20001"/>
                    </a:ext>
                  </a:extLst>
                </a:gridCol>
                <a:gridCol w="1326350">
                  <a:extLst>
                    <a:ext uri="{9D8B030D-6E8A-4147-A177-3AD203B41FA5}">
                      <a16:colId xmlns:a16="http://schemas.microsoft.com/office/drawing/2014/main" val="20002"/>
                    </a:ext>
                  </a:extLst>
                </a:gridCol>
                <a:gridCol w="1326350">
                  <a:extLst>
                    <a:ext uri="{9D8B030D-6E8A-4147-A177-3AD203B41FA5}">
                      <a16:colId xmlns:a16="http://schemas.microsoft.com/office/drawing/2014/main" val="20003"/>
                    </a:ext>
                  </a:extLst>
                </a:gridCol>
              </a:tblGrid>
              <a:tr h="454600">
                <a:tc>
                  <a:txBody>
                    <a:bodyPr/>
                    <a:lstStyle/>
                    <a:p>
                      <a:pPr marL="0" lvl="0" indent="0" algn="l" rtl="0">
                        <a:spcBef>
                          <a:spcPts val="0"/>
                        </a:spcBef>
                        <a:spcAft>
                          <a:spcPts val="0"/>
                        </a:spcAft>
                        <a:buNone/>
                      </a:pP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C6DAEC"/>
                          </a:solidFill>
                          <a:latin typeface="Muli"/>
                          <a:ea typeface="Muli"/>
                          <a:cs typeface="Muli"/>
                          <a:sym typeface="Muli"/>
                        </a:rPr>
                        <a:t>A</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C6DAEC"/>
                          </a:solidFill>
                          <a:latin typeface="Muli"/>
                          <a:ea typeface="Muli"/>
                          <a:cs typeface="Muli"/>
                          <a:sym typeface="Muli"/>
                        </a:rPr>
                        <a:t>B</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C6DAEC"/>
                          </a:solidFill>
                          <a:latin typeface="Muli"/>
                          <a:ea typeface="Muli"/>
                          <a:cs typeface="Muli"/>
                          <a:sym typeface="Muli"/>
                        </a:rPr>
                        <a:t>C</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extLst>
                  <a:ext uri="{0D108BD9-81ED-4DB2-BD59-A6C34878D82A}">
                    <a16:rowId xmlns:a16="http://schemas.microsoft.com/office/drawing/2014/main" val="10000"/>
                  </a:ext>
                </a:extLst>
              </a:tr>
              <a:tr h="454600">
                <a:tc>
                  <a:txBody>
                    <a:bodyPr/>
                    <a:lstStyle/>
                    <a:p>
                      <a:pPr marL="0" lvl="0" indent="0" algn="r" rtl="0">
                        <a:spcBef>
                          <a:spcPts val="0"/>
                        </a:spcBef>
                        <a:spcAft>
                          <a:spcPts val="0"/>
                        </a:spcAft>
                        <a:buNone/>
                      </a:pPr>
                      <a:r>
                        <a:rPr lang="en">
                          <a:solidFill>
                            <a:srgbClr val="C6DAEC"/>
                          </a:solidFill>
                          <a:latin typeface="Muli"/>
                          <a:ea typeface="Muli"/>
                          <a:cs typeface="Muli"/>
                          <a:sym typeface="Muli"/>
                        </a:rPr>
                        <a:t>Yellow</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 sz="1800">
                          <a:solidFill>
                            <a:srgbClr val="FFFFFF"/>
                          </a:solidFill>
                          <a:latin typeface="Muli"/>
                          <a:ea typeface="Muli"/>
                          <a:cs typeface="Muli"/>
                          <a:sym typeface="Muli"/>
                        </a:rPr>
                        <a:t>10</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 sz="1800">
                          <a:solidFill>
                            <a:srgbClr val="FFFFFF"/>
                          </a:solidFill>
                          <a:latin typeface="Muli"/>
                          <a:ea typeface="Muli"/>
                          <a:cs typeface="Muli"/>
                          <a:sym typeface="Muli"/>
                        </a:rPr>
                        <a:t>20</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 sz="1800">
                          <a:solidFill>
                            <a:srgbClr val="FFFFFF"/>
                          </a:solidFill>
                          <a:latin typeface="Muli"/>
                          <a:ea typeface="Muli"/>
                          <a:cs typeface="Muli"/>
                          <a:sym typeface="Muli"/>
                        </a:rPr>
                        <a:t>7</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extLst>
                  <a:ext uri="{0D108BD9-81ED-4DB2-BD59-A6C34878D82A}">
                    <a16:rowId xmlns:a16="http://schemas.microsoft.com/office/drawing/2014/main" val="10001"/>
                  </a:ext>
                </a:extLst>
              </a:tr>
              <a:tr h="454600">
                <a:tc>
                  <a:txBody>
                    <a:bodyPr/>
                    <a:lstStyle/>
                    <a:p>
                      <a:pPr marL="0" lvl="0" indent="0" algn="r" rtl="0">
                        <a:spcBef>
                          <a:spcPts val="0"/>
                        </a:spcBef>
                        <a:spcAft>
                          <a:spcPts val="0"/>
                        </a:spcAft>
                        <a:buNone/>
                      </a:pPr>
                      <a:r>
                        <a:rPr lang="en">
                          <a:solidFill>
                            <a:srgbClr val="C6DAEC"/>
                          </a:solidFill>
                          <a:latin typeface="Muli"/>
                          <a:ea typeface="Muli"/>
                          <a:cs typeface="Muli"/>
                          <a:sym typeface="Muli"/>
                        </a:rPr>
                        <a:t>Blue</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Muli"/>
                          <a:ea typeface="Muli"/>
                          <a:cs typeface="Muli"/>
                          <a:sym typeface="Muli"/>
                        </a:rPr>
                        <a:t>30</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Muli"/>
                          <a:ea typeface="Muli"/>
                          <a:cs typeface="Muli"/>
                          <a:sym typeface="Muli"/>
                        </a:rPr>
                        <a:t>15</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Muli"/>
                          <a:ea typeface="Muli"/>
                          <a:cs typeface="Muli"/>
                          <a:sym typeface="Muli"/>
                        </a:rPr>
                        <a:t>10</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extLst>
                  <a:ext uri="{0D108BD9-81ED-4DB2-BD59-A6C34878D82A}">
                    <a16:rowId xmlns:a16="http://schemas.microsoft.com/office/drawing/2014/main" val="10002"/>
                  </a:ext>
                </a:extLst>
              </a:tr>
              <a:tr h="454600">
                <a:tc>
                  <a:txBody>
                    <a:bodyPr/>
                    <a:lstStyle/>
                    <a:p>
                      <a:pPr marL="0" lvl="0" indent="0" algn="r" rtl="0">
                        <a:spcBef>
                          <a:spcPts val="0"/>
                        </a:spcBef>
                        <a:spcAft>
                          <a:spcPts val="0"/>
                        </a:spcAft>
                        <a:buNone/>
                      </a:pPr>
                      <a:r>
                        <a:rPr lang="en">
                          <a:solidFill>
                            <a:srgbClr val="C6DAEC"/>
                          </a:solidFill>
                          <a:latin typeface="Muli"/>
                          <a:ea typeface="Muli"/>
                          <a:cs typeface="Muli"/>
                          <a:sym typeface="Muli"/>
                        </a:rPr>
                        <a:t>Orange</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 sz="1800">
                          <a:solidFill>
                            <a:srgbClr val="FFFFFF"/>
                          </a:solidFill>
                          <a:latin typeface="Muli"/>
                          <a:ea typeface="Muli"/>
                          <a:cs typeface="Muli"/>
                          <a:sym typeface="Muli"/>
                        </a:rPr>
                        <a:t>5</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 sz="1800">
                          <a:solidFill>
                            <a:srgbClr val="FFFFFF"/>
                          </a:solidFill>
                          <a:latin typeface="Muli"/>
                          <a:ea typeface="Muli"/>
                          <a:cs typeface="Muli"/>
                          <a:sym typeface="Muli"/>
                        </a:rPr>
                        <a:t>24</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 sz="1800">
                          <a:solidFill>
                            <a:srgbClr val="FFFFFF"/>
                          </a:solidFill>
                          <a:latin typeface="Muli"/>
                          <a:ea typeface="Muli"/>
                          <a:cs typeface="Muli"/>
                          <a:sym typeface="Muli"/>
                        </a:rPr>
                        <a:t>16</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extLst>
                  <a:ext uri="{0D108BD9-81ED-4DB2-BD59-A6C34878D82A}">
                    <a16:rowId xmlns:a16="http://schemas.microsoft.com/office/drawing/2014/main" val="10003"/>
                  </a:ext>
                </a:extLst>
              </a:tr>
            </a:tbl>
          </a:graphicData>
        </a:graphic>
      </p:graphicFrame>
      <p:sp>
        <p:nvSpPr>
          <p:cNvPr id="440" name="Google Shape;440;p2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45</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4"/>
          <p:cNvSpPr/>
          <p:nvPr/>
        </p:nvSpPr>
        <p:spPr>
          <a:xfrm>
            <a:off x="875675" y="1285876"/>
            <a:ext cx="7451646" cy="354980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txBox="1">
            <a:spLocks noGrp="1"/>
          </p:cNvSpPr>
          <p:nvPr>
            <p:ph type="title" idx="4294967295"/>
          </p:nvPr>
        </p:nvSpPr>
        <p:spPr>
          <a:xfrm>
            <a:off x="1504100" y="659275"/>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Maps</a:t>
            </a:r>
            <a:endParaRPr sz="3000"/>
          </a:p>
        </p:txBody>
      </p:sp>
      <p:sp>
        <p:nvSpPr>
          <p:cNvPr id="447" name="Google Shape;447;p24"/>
          <p:cNvSpPr/>
          <p:nvPr/>
        </p:nvSpPr>
        <p:spPr>
          <a:xfrm>
            <a:off x="2168025" y="2115131"/>
            <a:ext cx="702000" cy="202500"/>
          </a:xfrm>
          <a:prstGeom prst="wedgeRectCallout">
            <a:avLst>
              <a:gd name="adj1" fmla="val -21428"/>
              <a:gd name="adj2" fmla="val 84287"/>
            </a:avLst>
          </a:pr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Muli"/>
                <a:ea typeface="Muli"/>
                <a:cs typeface="Muli"/>
                <a:sym typeface="Muli"/>
              </a:rPr>
              <a:t>our office</a:t>
            </a:r>
            <a:endParaRPr sz="800">
              <a:solidFill>
                <a:srgbClr val="FFFFFF"/>
              </a:solidFill>
              <a:latin typeface="Muli"/>
              <a:ea typeface="Muli"/>
              <a:cs typeface="Muli"/>
              <a:sym typeface="Muli"/>
            </a:endParaRPr>
          </a:p>
        </p:txBody>
      </p:sp>
      <p:sp>
        <p:nvSpPr>
          <p:cNvPr id="448" name="Google Shape;448;p24"/>
          <p:cNvSpPr/>
          <p:nvPr/>
        </p:nvSpPr>
        <p:spPr>
          <a:xfrm>
            <a:off x="1504091" y="2317626"/>
            <a:ext cx="207070" cy="274371"/>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449" name="Google Shape;449;p24"/>
          <p:cNvSpPr/>
          <p:nvPr/>
        </p:nvSpPr>
        <p:spPr>
          <a:xfrm>
            <a:off x="2970941" y="3632076"/>
            <a:ext cx="207070" cy="274371"/>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450" name="Google Shape;450;p24"/>
          <p:cNvSpPr/>
          <p:nvPr/>
        </p:nvSpPr>
        <p:spPr>
          <a:xfrm>
            <a:off x="3923441" y="2043251"/>
            <a:ext cx="207070" cy="274371"/>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451" name="Google Shape;451;p24"/>
          <p:cNvSpPr/>
          <p:nvPr/>
        </p:nvSpPr>
        <p:spPr>
          <a:xfrm>
            <a:off x="4590191" y="3955926"/>
            <a:ext cx="207070" cy="274371"/>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452" name="Google Shape;452;p24"/>
          <p:cNvSpPr/>
          <p:nvPr/>
        </p:nvSpPr>
        <p:spPr>
          <a:xfrm>
            <a:off x="6533291" y="2489076"/>
            <a:ext cx="207070" cy="274371"/>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453" name="Google Shape;453;p24"/>
          <p:cNvSpPr/>
          <p:nvPr/>
        </p:nvSpPr>
        <p:spPr>
          <a:xfrm>
            <a:off x="7190516" y="4041651"/>
            <a:ext cx="207070" cy="274371"/>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454" name="Google Shape;454;p24"/>
          <p:cNvSpPr/>
          <p:nvPr/>
        </p:nvSpPr>
        <p:spPr>
          <a:xfrm>
            <a:off x="623423" y="409575"/>
            <a:ext cx="463838" cy="463814"/>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46</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5"/>
          <p:cNvSpPr txBox="1">
            <a:spLocks noGrp="1"/>
          </p:cNvSpPr>
          <p:nvPr>
            <p:ph type="ctrTitle" idx="4294967295"/>
          </p:nvPr>
        </p:nvSpPr>
        <p:spPr>
          <a:xfrm>
            <a:off x="685800" y="-9"/>
            <a:ext cx="77724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b="1">
                <a:latin typeface="Muli"/>
                <a:ea typeface="Muli"/>
                <a:cs typeface="Muli"/>
                <a:sym typeface="Muli"/>
              </a:rPr>
              <a:t>89,526,124</a:t>
            </a:r>
            <a:endParaRPr sz="9600" b="1">
              <a:latin typeface="Muli"/>
              <a:ea typeface="Muli"/>
              <a:cs typeface="Muli"/>
              <a:sym typeface="Muli"/>
            </a:endParaRPr>
          </a:p>
          <a:p>
            <a:pPr marL="0" lvl="0" indent="0" algn="ctr" rtl="0">
              <a:spcBef>
                <a:spcPts val="600"/>
              </a:spcBef>
              <a:spcAft>
                <a:spcPts val="0"/>
              </a:spcAft>
              <a:buNone/>
            </a:pPr>
            <a:r>
              <a:rPr lang="en" sz="1400">
                <a:solidFill>
                  <a:srgbClr val="C6DAEC"/>
                </a:solidFill>
                <a:latin typeface="Muli"/>
                <a:ea typeface="Muli"/>
                <a:cs typeface="Muli"/>
                <a:sym typeface="Muli"/>
              </a:rPr>
              <a:t>Whoa! That’s a big number, aren’t you proud?</a:t>
            </a:r>
            <a:endParaRPr sz="9600" b="1">
              <a:latin typeface="Muli"/>
              <a:ea typeface="Muli"/>
              <a:cs typeface="Muli"/>
              <a:sym typeface="Muli"/>
            </a:endParaRPr>
          </a:p>
        </p:txBody>
      </p:sp>
      <p:sp>
        <p:nvSpPr>
          <p:cNvPr id="461" name="Google Shape;461;p2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47</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a:spLocks noGrp="1"/>
          </p:cNvSpPr>
          <p:nvPr>
            <p:ph type="ctrTitle" idx="4294967295"/>
          </p:nvPr>
        </p:nvSpPr>
        <p:spPr>
          <a:xfrm>
            <a:off x="685800" y="5718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1">
                <a:solidFill>
                  <a:srgbClr val="00E1C6"/>
                </a:solidFill>
                <a:latin typeface="Muli"/>
                <a:ea typeface="Muli"/>
                <a:cs typeface="Muli"/>
                <a:sym typeface="Muli"/>
              </a:rPr>
              <a:t>89,526,124$</a:t>
            </a:r>
            <a:endParaRPr sz="4800" b="1">
              <a:solidFill>
                <a:srgbClr val="00E1C6"/>
              </a:solidFill>
              <a:latin typeface="Muli"/>
              <a:ea typeface="Muli"/>
              <a:cs typeface="Muli"/>
              <a:sym typeface="Muli"/>
            </a:endParaRPr>
          </a:p>
        </p:txBody>
      </p:sp>
      <p:sp>
        <p:nvSpPr>
          <p:cNvPr id="467" name="Google Shape;467;p26"/>
          <p:cNvSpPr txBox="1">
            <a:spLocks noGrp="1"/>
          </p:cNvSpPr>
          <p:nvPr>
            <p:ph type="subTitle" idx="4294967295"/>
          </p:nvPr>
        </p:nvSpPr>
        <p:spPr>
          <a:xfrm>
            <a:off x="685800" y="11827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That’s a lot of money</a:t>
            </a:r>
            <a:endParaRPr/>
          </a:p>
        </p:txBody>
      </p:sp>
      <p:sp>
        <p:nvSpPr>
          <p:cNvPr id="468" name="Google Shape;468;p26"/>
          <p:cNvSpPr txBox="1">
            <a:spLocks noGrp="1"/>
          </p:cNvSpPr>
          <p:nvPr>
            <p:ph type="ctrTitle" idx="4294967295"/>
          </p:nvPr>
        </p:nvSpPr>
        <p:spPr>
          <a:xfrm>
            <a:off x="685800" y="35055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1">
                <a:solidFill>
                  <a:srgbClr val="3292E1"/>
                </a:solidFill>
                <a:latin typeface="Muli"/>
                <a:ea typeface="Muli"/>
                <a:cs typeface="Muli"/>
                <a:sym typeface="Muli"/>
              </a:rPr>
              <a:t>100%</a:t>
            </a:r>
            <a:endParaRPr sz="4800" b="1">
              <a:solidFill>
                <a:srgbClr val="3292E1"/>
              </a:solidFill>
              <a:latin typeface="Muli"/>
              <a:ea typeface="Muli"/>
              <a:cs typeface="Muli"/>
              <a:sym typeface="Muli"/>
            </a:endParaRPr>
          </a:p>
        </p:txBody>
      </p:sp>
      <p:sp>
        <p:nvSpPr>
          <p:cNvPr id="469" name="Google Shape;469;p26"/>
          <p:cNvSpPr txBox="1">
            <a:spLocks noGrp="1"/>
          </p:cNvSpPr>
          <p:nvPr>
            <p:ph type="subTitle" idx="4294967295"/>
          </p:nvPr>
        </p:nvSpPr>
        <p:spPr>
          <a:xfrm>
            <a:off x="685800" y="41164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Total success!</a:t>
            </a:r>
            <a:endParaRPr/>
          </a:p>
        </p:txBody>
      </p:sp>
      <p:sp>
        <p:nvSpPr>
          <p:cNvPr id="470" name="Google Shape;470;p26"/>
          <p:cNvSpPr txBox="1">
            <a:spLocks noGrp="1"/>
          </p:cNvSpPr>
          <p:nvPr>
            <p:ph type="ctrTitle" idx="4294967295"/>
          </p:nvPr>
        </p:nvSpPr>
        <p:spPr>
          <a:xfrm>
            <a:off x="685800" y="203865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1">
                <a:latin typeface="Muli"/>
                <a:ea typeface="Muli"/>
                <a:cs typeface="Muli"/>
                <a:sym typeface="Muli"/>
              </a:rPr>
              <a:t>185,244 users</a:t>
            </a:r>
            <a:endParaRPr sz="4800" b="1">
              <a:latin typeface="Muli"/>
              <a:ea typeface="Muli"/>
              <a:cs typeface="Muli"/>
              <a:sym typeface="Muli"/>
            </a:endParaRPr>
          </a:p>
        </p:txBody>
      </p:sp>
      <p:sp>
        <p:nvSpPr>
          <p:cNvPr id="471" name="Google Shape;471;p26"/>
          <p:cNvSpPr txBox="1">
            <a:spLocks noGrp="1"/>
          </p:cNvSpPr>
          <p:nvPr>
            <p:ph type="subTitle" idx="4294967295"/>
          </p:nvPr>
        </p:nvSpPr>
        <p:spPr>
          <a:xfrm>
            <a:off x="685800" y="26495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And a lot of users</a:t>
            </a:r>
            <a:endParaRPr/>
          </a:p>
        </p:txBody>
      </p:sp>
      <p:sp>
        <p:nvSpPr>
          <p:cNvPr id="472" name="Google Shape;472;p2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48</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7"/>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478" name="Google Shape;478;p27"/>
          <p:cNvSpPr/>
          <p:nvPr/>
        </p:nvSpPr>
        <p:spPr>
          <a:xfrm>
            <a:off x="1914525" y="2328350"/>
            <a:ext cx="1946100" cy="1325100"/>
          </a:xfrm>
          <a:prstGeom prst="homePlate">
            <a:avLst>
              <a:gd name="adj" fmla="val 30129"/>
            </a:avLst>
          </a:prstGeom>
          <a:noFill/>
          <a:ln w="114300" cap="flat" cmpd="sng">
            <a:solidFill>
              <a:srgbClr val="00E1C6"/>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E1C6"/>
                </a:solidFill>
                <a:latin typeface="Muli"/>
                <a:ea typeface="Muli"/>
                <a:cs typeface="Muli"/>
                <a:sym typeface="Muli"/>
              </a:rPr>
              <a:t>first</a:t>
            </a:r>
            <a:endParaRPr>
              <a:solidFill>
                <a:srgbClr val="00E1C6"/>
              </a:solidFill>
              <a:latin typeface="Muli"/>
              <a:ea typeface="Muli"/>
              <a:cs typeface="Muli"/>
              <a:sym typeface="Muli"/>
            </a:endParaRPr>
          </a:p>
        </p:txBody>
      </p:sp>
      <p:sp>
        <p:nvSpPr>
          <p:cNvPr id="479" name="Google Shape;479;p27"/>
          <p:cNvSpPr/>
          <p:nvPr/>
        </p:nvSpPr>
        <p:spPr>
          <a:xfrm>
            <a:off x="3666197" y="2328350"/>
            <a:ext cx="1983600" cy="1325100"/>
          </a:xfrm>
          <a:prstGeom prst="chevron">
            <a:avLst>
              <a:gd name="adj" fmla="val 29853"/>
            </a:avLst>
          </a:prstGeom>
          <a:noFill/>
          <a:ln w="114300" cap="flat" cmpd="sng">
            <a:solidFill>
              <a:srgbClr val="19BBD5"/>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9BBD5"/>
                </a:solidFill>
                <a:latin typeface="Muli"/>
                <a:ea typeface="Muli"/>
                <a:cs typeface="Muli"/>
                <a:sym typeface="Muli"/>
              </a:rPr>
              <a:t>second</a:t>
            </a:r>
            <a:endParaRPr>
              <a:solidFill>
                <a:srgbClr val="19BBD5"/>
              </a:solidFill>
              <a:latin typeface="Muli"/>
              <a:ea typeface="Muli"/>
              <a:cs typeface="Muli"/>
              <a:sym typeface="Muli"/>
            </a:endParaRPr>
          </a:p>
        </p:txBody>
      </p:sp>
      <p:sp>
        <p:nvSpPr>
          <p:cNvPr id="480" name="Google Shape;480;p27"/>
          <p:cNvSpPr/>
          <p:nvPr/>
        </p:nvSpPr>
        <p:spPr>
          <a:xfrm>
            <a:off x="5455294" y="2328350"/>
            <a:ext cx="1983600" cy="1325100"/>
          </a:xfrm>
          <a:prstGeom prst="chevron">
            <a:avLst>
              <a:gd name="adj" fmla="val 29853"/>
            </a:avLst>
          </a:prstGeom>
          <a:noFill/>
          <a:ln w="114300" cap="flat" cmpd="sng">
            <a:solidFill>
              <a:srgbClr val="3292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292E1"/>
                </a:solidFill>
                <a:latin typeface="Muli"/>
                <a:ea typeface="Muli"/>
                <a:cs typeface="Muli"/>
                <a:sym typeface="Muli"/>
              </a:rPr>
              <a:t>last</a:t>
            </a:r>
            <a:endParaRPr>
              <a:solidFill>
                <a:srgbClr val="3292E1"/>
              </a:solidFill>
              <a:latin typeface="Muli"/>
              <a:ea typeface="Muli"/>
              <a:cs typeface="Muli"/>
              <a:sym typeface="Muli"/>
            </a:endParaRPr>
          </a:p>
        </p:txBody>
      </p:sp>
      <p:sp>
        <p:nvSpPr>
          <p:cNvPr id="481" name="Google Shape;481;p2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49</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4594898" y="764535"/>
            <a:ext cx="4718151" cy="3115212"/>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US" sz="1600" b="0" i="0" dirty="0">
                <a:solidFill>
                  <a:srgbClr val="BDC1C6"/>
                </a:solidFill>
                <a:effectLst/>
                <a:latin typeface="arial" panose="020B0604020202020204" pitchFamily="34" charset="0"/>
              </a:rPr>
              <a:t>Incremental Model is </a:t>
            </a:r>
            <a:r>
              <a:rPr lang="en-US" sz="1600" b="1" i="0" dirty="0">
                <a:solidFill>
                  <a:srgbClr val="BDC1C6"/>
                </a:solidFill>
                <a:effectLst/>
                <a:latin typeface="arial" panose="020B0604020202020204" pitchFamily="34" charset="0"/>
              </a:rPr>
              <a:t>a process of software development where requirements are broken down into multiple standalone modules of software development cycle</a:t>
            </a:r>
            <a:r>
              <a:rPr lang="en-US" sz="1600" b="0" i="0" dirty="0">
                <a:solidFill>
                  <a:srgbClr val="BDC1C6"/>
                </a:solidFill>
                <a:effectLst/>
                <a:latin typeface="arial" panose="020B0604020202020204" pitchFamily="34" charset="0"/>
              </a:rPr>
              <a:t>. Incremental development is done in steps from analysis design, implementation, testing/verification, maintenance.</a:t>
            </a:r>
            <a:endParaRPr lang="en-US" sz="1600" dirty="0"/>
          </a:p>
        </p:txBody>
      </p:sp>
      <p:pic>
        <p:nvPicPr>
          <p:cNvPr id="7" name="Picture 6">
            <a:extLst>
              <a:ext uri="{FF2B5EF4-FFF2-40B4-BE49-F238E27FC236}">
                <a16:creationId xmlns:a16="http://schemas.microsoft.com/office/drawing/2014/main" id="{794C3A53-4409-4599-BB62-9251C5837D50}"/>
              </a:ext>
            </a:extLst>
          </p:cNvPr>
          <p:cNvPicPr>
            <a:picLocks noChangeAspect="1"/>
          </p:cNvPicPr>
          <p:nvPr/>
        </p:nvPicPr>
        <p:blipFill>
          <a:blip r:embed="rId3"/>
          <a:stretch>
            <a:fillRect/>
          </a:stretch>
        </p:blipFill>
        <p:spPr>
          <a:xfrm>
            <a:off x="-69153" y="1423648"/>
            <a:ext cx="4664051" cy="3013632"/>
          </a:xfrm>
          <a:prstGeom prst="rect">
            <a:avLst/>
          </a:prstGeom>
          <a:effectLst>
            <a:softEdge rad="127000"/>
          </a:effectLst>
        </p:spPr>
      </p:pic>
      <p:sp>
        <p:nvSpPr>
          <p:cNvPr id="8" name="TextBox 7">
            <a:extLst>
              <a:ext uri="{FF2B5EF4-FFF2-40B4-BE49-F238E27FC236}">
                <a16:creationId xmlns:a16="http://schemas.microsoft.com/office/drawing/2014/main" id="{571801CF-38D8-4FD2-889C-0D8E5D02779B}"/>
              </a:ext>
            </a:extLst>
          </p:cNvPr>
          <p:cNvSpPr txBox="1"/>
          <p:nvPr/>
        </p:nvSpPr>
        <p:spPr>
          <a:xfrm>
            <a:off x="2612572" y="502925"/>
            <a:ext cx="5432612" cy="523220"/>
          </a:xfrm>
          <a:prstGeom prst="rect">
            <a:avLst/>
          </a:prstGeom>
          <a:noFill/>
        </p:spPr>
        <p:txBody>
          <a:bodyPr wrap="square" rtlCol="0">
            <a:spAutoFit/>
          </a:bodyPr>
          <a:lstStyle/>
          <a:p>
            <a:r>
              <a:rPr lang="en-IN" sz="2800" b="1" i="1" u="sng" dirty="0">
                <a:solidFill>
                  <a:srgbClr val="17A2BA"/>
                </a:solidFill>
                <a:effectLst>
                  <a:outerShdw blurRad="38100" dist="38100" dir="2700000" algn="tl">
                    <a:srgbClr val="000000">
                      <a:alpha val="43137"/>
                    </a:srgbClr>
                  </a:outerShdw>
                </a:effectLst>
                <a:latin typeface="MS Reference Sans Serif" panose="020B0604030504040204" pitchFamily="34" charset="0"/>
              </a:rPr>
              <a:t>INCREMENTAL</a:t>
            </a:r>
            <a:r>
              <a:rPr lang="en-IN" sz="2800" b="1" i="1" dirty="0">
                <a:solidFill>
                  <a:srgbClr val="17A2BA"/>
                </a:solidFill>
                <a:effectLst>
                  <a:outerShdw blurRad="38100" dist="38100" dir="2700000" algn="tl">
                    <a:srgbClr val="000000">
                      <a:alpha val="43137"/>
                    </a:srgbClr>
                  </a:outerShdw>
                </a:effectLst>
                <a:latin typeface="MS Reference Sans Serif" panose="020B0604030504040204" pitchFamily="34" charset="0"/>
              </a:rPr>
              <a:t>    </a:t>
            </a:r>
            <a:r>
              <a:rPr lang="en-IN" sz="2800" b="1" i="1" u="sng" dirty="0">
                <a:solidFill>
                  <a:srgbClr val="17A2BA"/>
                </a:solidFill>
                <a:effectLst>
                  <a:outerShdw blurRad="38100" dist="38100" dir="2700000" algn="tl">
                    <a:srgbClr val="000000">
                      <a:alpha val="43137"/>
                    </a:srgbClr>
                  </a:outerShdw>
                </a:effectLst>
                <a:latin typeface="MS Reference Sans Serif" panose="020B0604030504040204" pitchFamily="34" charset="0"/>
              </a:rPr>
              <a:t>MODEL</a:t>
            </a:r>
            <a:endParaRPr lang="en-IN" b="1" i="1" u="sng" dirty="0">
              <a:solidFill>
                <a:srgbClr val="17A2BA"/>
              </a:solidFill>
              <a:effectLst>
                <a:outerShdw blurRad="38100" dist="38100" dir="2700000" algn="tl">
                  <a:srgbClr val="000000">
                    <a:alpha val="43137"/>
                  </a:srgbClr>
                </a:outerShdw>
              </a:effectLst>
              <a:latin typeface="MS Reference Sans Serif" panose="020B060403050404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28"/>
          <p:cNvSpPr txBox="1">
            <a:spLocks noGrp="1"/>
          </p:cNvSpPr>
          <p:nvPr>
            <p:ph type="title" idx="4294967295"/>
          </p:nvPr>
        </p:nvSpPr>
        <p:spPr>
          <a:xfrm>
            <a:off x="3105600" y="461529"/>
            <a:ext cx="2932800" cy="64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Our sales funnel</a:t>
            </a:r>
            <a:endParaRPr sz="2400"/>
          </a:p>
        </p:txBody>
      </p:sp>
      <p:sp>
        <p:nvSpPr>
          <p:cNvPr id="487" name="Google Shape;487;p28"/>
          <p:cNvSpPr/>
          <p:nvPr/>
        </p:nvSpPr>
        <p:spPr>
          <a:xfrm>
            <a:off x="4156983" y="3996566"/>
            <a:ext cx="848400" cy="625500"/>
          </a:xfrm>
          <a:prstGeom prst="ellipse">
            <a:avLst/>
          </a:prstGeom>
          <a:solidFill>
            <a:srgbClr val="FFFFFF">
              <a:alpha val="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88" name="Google Shape;488;p28"/>
          <p:cNvSpPr/>
          <p:nvPr/>
        </p:nvSpPr>
        <p:spPr>
          <a:xfrm>
            <a:off x="3561295" y="2554335"/>
            <a:ext cx="2032200" cy="550500"/>
          </a:xfrm>
          <a:prstGeom prst="ellipse">
            <a:avLst/>
          </a:prstGeom>
          <a:gradFill>
            <a:gsLst>
              <a:gs pos="0">
                <a:srgbClr val="1ED7BE">
                  <a:alpha val="9803"/>
                </a:srgbClr>
              </a:gs>
              <a:gs pos="80000">
                <a:srgbClr val="1BC5C5">
                  <a:alpha val="9803"/>
                </a:srgbClr>
              </a:gs>
              <a:gs pos="100000">
                <a:srgbClr val="1CD9BD">
                  <a:alpha val="9803"/>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89" name="Google Shape;489;p28"/>
          <p:cNvSpPr/>
          <p:nvPr/>
        </p:nvSpPr>
        <p:spPr>
          <a:xfrm>
            <a:off x="3180644" y="1938652"/>
            <a:ext cx="2776800" cy="598800"/>
          </a:xfrm>
          <a:prstGeom prst="ellipse">
            <a:avLst/>
          </a:prstGeom>
          <a:solidFill>
            <a:srgbClr val="FFFFFF">
              <a:alpha val="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90" name="Google Shape;490;p28"/>
          <p:cNvSpPr/>
          <p:nvPr/>
        </p:nvSpPr>
        <p:spPr>
          <a:xfrm>
            <a:off x="4055273" y="3638071"/>
            <a:ext cx="1048500" cy="403500"/>
          </a:xfrm>
          <a:prstGeom prst="ellipse">
            <a:avLst/>
          </a:prstGeom>
          <a:solidFill>
            <a:srgbClr val="FFFFFF">
              <a:alpha val="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91" name="Google Shape;491;p28"/>
          <p:cNvSpPr/>
          <p:nvPr/>
        </p:nvSpPr>
        <p:spPr>
          <a:xfrm rot="10800000">
            <a:off x="3904757" y="3561320"/>
            <a:ext cx="1334700" cy="491400"/>
          </a:xfrm>
          <a:custGeom>
            <a:avLst/>
            <a:gdLst/>
            <a:ahLst/>
            <a:cxnLst/>
            <a:rect l="l" t="t" r="r" b="b"/>
            <a:pathLst>
              <a:path w="120000" h="120000" extrusionOk="0">
                <a:moveTo>
                  <a:pt x="103533" y="25191"/>
                </a:moveTo>
                <a:lnTo>
                  <a:pt x="16113" y="25191"/>
                </a:lnTo>
                <a:lnTo>
                  <a:pt x="16468" y="24492"/>
                </a:lnTo>
                <a:cubicBezTo>
                  <a:pt x="24817" y="9903"/>
                  <a:pt x="41101" y="0"/>
                  <a:pt x="59823" y="0"/>
                </a:cubicBezTo>
                <a:cubicBezTo>
                  <a:pt x="78544" y="0"/>
                  <a:pt x="94829" y="9903"/>
                  <a:pt x="103178" y="24492"/>
                </a:cubicBezTo>
                <a:lnTo>
                  <a:pt x="103533" y="25191"/>
                </a:lnTo>
                <a:close/>
                <a:moveTo>
                  <a:pt x="0" y="120000"/>
                </a:moveTo>
                <a:lnTo>
                  <a:pt x="15886" y="25191"/>
                </a:lnTo>
                <a:lnTo>
                  <a:pt x="103500" y="25191"/>
                </a:lnTo>
                <a:lnTo>
                  <a:pt x="120000" y="119286"/>
                </a:lnTo>
                <a:lnTo>
                  <a:pt x="119385" y="119290"/>
                </a:lnTo>
                <a:lnTo>
                  <a:pt x="115298" y="112860"/>
                </a:lnTo>
                <a:cubicBezTo>
                  <a:pt x="103296" y="97691"/>
                  <a:pt x="82971" y="85119"/>
                  <a:pt x="59918" y="87052"/>
                </a:cubicBezTo>
                <a:cubicBezTo>
                  <a:pt x="36865" y="88984"/>
                  <a:pt x="16540" y="97691"/>
                  <a:pt x="4538" y="112860"/>
                </a:cubicBezTo>
                <a:lnTo>
                  <a:pt x="0" y="120000"/>
                </a:ln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92" name="Google Shape;492;p28"/>
          <p:cNvSpPr/>
          <p:nvPr/>
        </p:nvSpPr>
        <p:spPr>
          <a:xfrm>
            <a:off x="3859233" y="3124713"/>
            <a:ext cx="1446000" cy="523200"/>
          </a:xfrm>
          <a:prstGeom prst="ellipse">
            <a:avLst/>
          </a:prstGeom>
          <a:solidFill>
            <a:srgbClr val="FFFFFF">
              <a:alpha val="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93" name="Google Shape;493;p28"/>
          <p:cNvSpPr/>
          <p:nvPr/>
        </p:nvSpPr>
        <p:spPr>
          <a:xfrm rot="10800000">
            <a:off x="3654625" y="3008669"/>
            <a:ext cx="1837800" cy="639300"/>
          </a:xfrm>
          <a:custGeom>
            <a:avLst/>
            <a:gdLst/>
            <a:ahLst/>
            <a:cxnLst/>
            <a:rect l="l" t="t" r="r" b="b"/>
            <a:pathLst>
              <a:path w="120000" h="120000" extrusionOk="0">
                <a:moveTo>
                  <a:pt x="103533" y="25191"/>
                </a:moveTo>
                <a:lnTo>
                  <a:pt x="16113" y="25191"/>
                </a:lnTo>
                <a:lnTo>
                  <a:pt x="16468" y="24492"/>
                </a:lnTo>
                <a:cubicBezTo>
                  <a:pt x="24817" y="9903"/>
                  <a:pt x="41101" y="0"/>
                  <a:pt x="59823" y="0"/>
                </a:cubicBezTo>
                <a:cubicBezTo>
                  <a:pt x="78544" y="0"/>
                  <a:pt x="94829" y="9903"/>
                  <a:pt x="103178" y="24492"/>
                </a:cubicBezTo>
                <a:lnTo>
                  <a:pt x="103533" y="25191"/>
                </a:lnTo>
                <a:close/>
                <a:moveTo>
                  <a:pt x="0" y="120000"/>
                </a:moveTo>
                <a:lnTo>
                  <a:pt x="15886" y="25191"/>
                </a:lnTo>
                <a:lnTo>
                  <a:pt x="103500" y="25191"/>
                </a:lnTo>
                <a:lnTo>
                  <a:pt x="120000" y="119286"/>
                </a:lnTo>
                <a:lnTo>
                  <a:pt x="119385" y="119290"/>
                </a:lnTo>
                <a:lnTo>
                  <a:pt x="115298" y="112860"/>
                </a:lnTo>
                <a:cubicBezTo>
                  <a:pt x="103296" y="97691"/>
                  <a:pt x="64135" y="93695"/>
                  <a:pt x="60529" y="93738"/>
                </a:cubicBezTo>
                <a:cubicBezTo>
                  <a:pt x="45054" y="93837"/>
                  <a:pt x="41994" y="92997"/>
                  <a:pt x="31663" y="96697"/>
                </a:cubicBezTo>
                <a:cubicBezTo>
                  <a:pt x="21331" y="100396"/>
                  <a:pt x="13050" y="106171"/>
                  <a:pt x="0" y="120000"/>
                </a:cubicBez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94" name="Google Shape;494;p28"/>
          <p:cNvSpPr/>
          <p:nvPr/>
        </p:nvSpPr>
        <p:spPr>
          <a:xfrm>
            <a:off x="3201585" y="1889037"/>
            <a:ext cx="2716800" cy="667500"/>
          </a:xfrm>
          <a:custGeom>
            <a:avLst/>
            <a:gdLst/>
            <a:ahLst/>
            <a:cxnLst/>
            <a:rect l="l" t="t" r="r" b="b"/>
            <a:pathLst>
              <a:path w="120000" h="120000" extrusionOk="0">
                <a:moveTo>
                  <a:pt x="60000" y="0"/>
                </a:moveTo>
                <a:cubicBezTo>
                  <a:pt x="93137" y="0"/>
                  <a:pt x="120000" y="27671"/>
                  <a:pt x="120000" y="61804"/>
                </a:cubicBezTo>
                <a:cubicBezTo>
                  <a:pt x="120000" y="87405"/>
                  <a:pt x="104889" y="109370"/>
                  <a:pt x="83354" y="118752"/>
                </a:cubicBezTo>
                <a:lnTo>
                  <a:pt x="79454" y="120000"/>
                </a:lnTo>
                <a:lnTo>
                  <a:pt x="76579" y="118085"/>
                </a:lnTo>
                <a:cubicBezTo>
                  <a:pt x="71483" y="115441"/>
                  <a:pt x="65881" y="113979"/>
                  <a:pt x="59999" y="113979"/>
                </a:cubicBezTo>
                <a:cubicBezTo>
                  <a:pt x="54118" y="113979"/>
                  <a:pt x="48516" y="115441"/>
                  <a:pt x="43420" y="118085"/>
                </a:cubicBezTo>
                <a:lnTo>
                  <a:pt x="40545" y="120000"/>
                </a:lnTo>
                <a:lnTo>
                  <a:pt x="36645" y="118752"/>
                </a:lnTo>
                <a:cubicBezTo>
                  <a:pt x="15110" y="109370"/>
                  <a:pt x="0" y="87405"/>
                  <a:pt x="0" y="61804"/>
                </a:cubicBezTo>
                <a:cubicBezTo>
                  <a:pt x="0" y="27671"/>
                  <a:pt x="26862" y="0"/>
                  <a:pt x="60000" y="0"/>
                </a:cubicBezTo>
                <a:close/>
              </a:path>
            </a:pathLst>
          </a:custGeom>
          <a:gradFill>
            <a:gsLst>
              <a:gs pos="0">
                <a:srgbClr val="1ED7BE">
                  <a:alpha val="9803"/>
                </a:srgbClr>
              </a:gs>
              <a:gs pos="80000">
                <a:srgbClr val="1BC5C5">
                  <a:alpha val="9803"/>
                </a:srgbClr>
              </a:gs>
              <a:gs pos="100000">
                <a:srgbClr val="1CD9BD">
                  <a:alpha val="9803"/>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95" name="Google Shape;495;p28"/>
          <p:cNvSpPr/>
          <p:nvPr/>
        </p:nvSpPr>
        <p:spPr>
          <a:xfrm rot="10800000">
            <a:off x="2782868" y="1806585"/>
            <a:ext cx="3534600" cy="730800"/>
          </a:xfrm>
          <a:custGeom>
            <a:avLst/>
            <a:gdLst/>
            <a:ahLst/>
            <a:cxnLst/>
            <a:rect l="l" t="t" r="r" b="b"/>
            <a:pathLst>
              <a:path w="120000" h="120000" extrusionOk="0">
                <a:moveTo>
                  <a:pt x="103533" y="25191"/>
                </a:moveTo>
                <a:lnTo>
                  <a:pt x="16113" y="25191"/>
                </a:lnTo>
                <a:lnTo>
                  <a:pt x="16468" y="24492"/>
                </a:lnTo>
                <a:cubicBezTo>
                  <a:pt x="24817" y="9903"/>
                  <a:pt x="41101" y="0"/>
                  <a:pt x="59823" y="0"/>
                </a:cubicBezTo>
                <a:cubicBezTo>
                  <a:pt x="78544" y="0"/>
                  <a:pt x="94829" y="9903"/>
                  <a:pt x="103178" y="24492"/>
                </a:cubicBezTo>
                <a:lnTo>
                  <a:pt x="103533" y="25191"/>
                </a:lnTo>
                <a:close/>
                <a:moveTo>
                  <a:pt x="0" y="120000"/>
                </a:moveTo>
                <a:lnTo>
                  <a:pt x="15886" y="25191"/>
                </a:lnTo>
                <a:lnTo>
                  <a:pt x="103500" y="25191"/>
                </a:lnTo>
                <a:lnTo>
                  <a:pt x="120000" y="119286"/>
                </a:lnTo>
                <a:lnTo>
                  <a:pt x="119385" y="119290"/>
                </a:lnTo>
                <a:lnTo>
                  <a:pt x="115298" y="112860"/>
                </a:lnTo>
                <a:cubicBezTo>
                  <a:pt x="103296" y="97691"/>
                  <a:pt x="82971" y="78054"/>
                  <a:pt x="59918" y="79987"/>
                </a:cubicBezTo>
                <a:cubicBezTo>
                  <a:pt x="36865" y="81920"/>
                  <a:pt x="16540" y="97691"/>
                  <a:pt x="4538" y="112860"/>
                </a:cubicBezTo>
                <a:lnTo>
                  <a:pt x="0" y="120000"/>
                </a:ln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96" name="Google Shape;496;p28"/>
          <p:cNvSpPr/>
          <p:nvPr/>
        </p:nvSpPr>
        <p:spPr>
          <a:xfrm rot="10800000">
            <a:off x="3276488" y="2411864"/>
            <a:ext cx="2589000" cy="692700"/>
          </a:xfrm>
          <a:custGeom>
            <a:avLst/>
            <a:gdLst/>
            <a:ahLst/>
            <a:cxnLst/>
            <a:rect l="l" t="t" r="r" b="b"/>
            <a:pathLst>
              <a:path w="120000" h="120000" extrusionOk="0">
                <a:moveTo>
                  <a:pt x="103533" y="25191"/>
                </a:moveTo>
                <a:lnTo>
                  <a:pt x="16113" y="25191"/>
                </a:lnTo>
                <a:lnTo>
                  <a:pt x="16468" y="24492"/>
                </a:lnTo>
                <a:cubicBezTo>
                  <a:pt x="24817" y="9903"/>
                  <a:pt x="41101" y="0"/>
                  <a:pt x="59823" y="0"/>
                </a:cubicBezTo>
                <a:cubicBezTo>
                  <a:pt x="78544" y="0"/>
                  <a:pt x="94829" y="9903"/>
                  <a:pt x="103178" y="24492"/>
                </a:cubicBezTo>
                <a:lnTo>
                  <a:pt x="103533" y="25191"/>
                </a:lnTo>
                <a:close/>
                <a:moveTo>
                  <a:pt x="0" y="120000"/>
                </a:moveTo>
                <a:lnTo>
                  <a:pt x="15886" y="25191"/>
                </a:lnTo>
                <a:lnTo>
                  <a:pt x="103500" y="25191"/>
                </a:lnTo>
                <a:lnTo>
                  <a:pt x="120000" y="119286"/>
                </a:lnTo>
                <a:lnTo>
                  <a:pt x="119385" y="119290"/>
                </a:lnTo>
                <a:lnTo>
                  <a:pt x="115298" y="112860"/>
                </a:lnTo>
                <a:cubicBezTo>
                  <a:pt x="103296" y="97691"/>
                  <a:pt x="82511" y="86907"/>
                  <a:pt x="59458" y="88840"/>
                </a:cubicBezTo>
                <a:cubicBezTo>
                  <a:pt x="36405" y="90772"/>
                  <a:pt x="16540" y="97691"/>
                  <a:pt x="4538" y="112860"/>
                </a:cubicBezTo>
                <a:lnTo>
                  <a:pt x="0" y="120000"/>
                </a:ln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97" name="Google Shape;497;p28"/>
          <p:cNvSpPr/>
          <p:nvPr/>
        </p:nvSpPr>
        <p:spPr>
          <a:xfrm rot="10800000">
            <a:off x="4088990" y="3986748"/>
            <a:ext cx="989700" cy="677700"/>
          </a:xfrm>
          <a:custGeom>
            <a:avLst/>
            <a:gdLst/>
            <a:ahLst/>
            <a:cxnLst/>
            <a:rect l="l" t="t" r="r" b="b"/>
            <a:pathLst>
              <a:path w="120000" h="120000" extrusionOk="0">
                <a:moveTo>
                  <a:pt x="103533" y="25191"/>
                </a:moveTo>
                <a:lnTo>
                  <a:pt x="16113" y="25191"/>
                </a:lnTo>
                <a:lnTo>
                  <a:pt x="16468" y="24492"/>
                </a:lnTo>
                <a:cubicBezTo>
                  <a:pt x="24817" y="9903"/>
                  <a:pt x="41101" y="0"/>
                  <a:pt x="59823" y="0"/>
                </a:cubicBezTo>
                <a:cubicBezTo>
                  <a:pt x="78544" y="0"/>
                  <a:pt x="94829" y="9903"/>
                  <a:pt x="103178" y="24492"/>
                </a:cubicBezTo>
                <a:lnTo>
                  <a:pt x="103533" y="25191"/>
                </a:lnTo>
                <a:close/>
                <a:moveTo>
                  <a:pt x="0" y="120000"/>
                </a:moveTo>
                <a:lnTo>
                  <a:pt x="15886" y="25191"/>
                </a:lnTo>
                <a:lnTo>
                  <a:pt x="103500" y="25191"/>
                </a:lnTo>
                <a:lnTo>
                  <a:pt x="120000" y="119286"/>
                </a:lnTo>
                <a:lnTo>
                  <a:pt x="118167" y="117026"/>
                </a:lnTo>
                <a:lnTo>
                  <a:pt x="115298" y="112860"/>
                </a:lnTo>
                <a:cubicBezTo>
                  <a:pt x="104108" y="98257"/>
                  <a:pt x="61154" y="97749"/>
                  <a:pt x="58935" y="97745"/>
                </a:cubicBezTo>
                <a:cubicBezTo>
                  <a:pt x="56715" y="97741"/>
                  <a:pt x="16540" y="97691"/>
                  <a:pt x="4538" y="112860"/>
                </a:cubicBezTo>
                <a:lnTo>
                  <a:pt x="0" y="120000"/>
                </a:ln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98" name="Google Shape;498;p28"/>
          <p:cNvSpPr/>
          <p:nvPr/>
        </p:nvSpPr>
        <p:spPr>
          <a:xfrm>
            <a:off x="2695725" y="1301074"/>
            <a:ext cx="3709200" cy="674100"/>
          </a:xfrm>
          <a:custGeom>
            <a:avLst/>
            <a:gdLst/>
            <a:ahLst/>
            <a:cxnLst/>
            <a:rect l="l" t="t" r="r" b="b"/>
            <a:pathLst>
              <a:path w="120000" h="120000" extrusionOk="0">
                <a:moveTo>
                  <a:pt x="60000" y="0"/>
                </a:moveTo>
                <a:cubicBezTo>
                  <a:pt x="93137" y="0"/>
                  <a:pt x="120000" y="27671"/>
                  <a:pt x="120000" y="61804"/>
                </a:cubicBezTo>
                <a:cubicBezTo>
                  <a:pt x="120000" y="87405"/>
                  <a:pt x="104889" y="109370"/>
                  <a:pt x="83354" y="118752"/>
                </a:cubicBezTo>
                <a:lnTo>
                  <a:pt x="79454" y="120000"/>
                </a:lnTo>
                <a:lnTo>
                  <a:pt x="76579" y="118085"/>
                </a:lnTo>
                <a:cubicBezTo>
                  <a:pt x="71483" y="115441"/>
                  <a:pt x="65881" y="113979"/>
                  <a:pt x="59999" y="113979"/>
                </a:cubicBezTo>
                <a:cubicBezTo>
                  <a:pt x="54118" y="113979"/>
                  <a:pt x="48516" y="115441"/>
                  <a:pt x="43420" y="118085"/>
                </a:cubicBezTo>
                <a:lnTo>
                  <a:pt x="40545" y="120000"/>
                </a:lnTo>
                <a:lnTo>
                  <a:pt x="36645" y="118752"/>
                </a:lnTo>
                <a:cubicBezTo>
                  <a:pt x="15110" y="109370"/>
                  <a:pt x="0" y="87405"/>
                  <a:pt x="0" y="61804"/>
                </a:cubicBezTo>
                <a:cubicBezTo>
                  <a:pt x="0" y="27671"/>
                  <a:pt x="26862" y="0"/>
                  <a:pt x="60000" y="0"/>
                </a:cubicBez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sp>
        <p:nvSpPr>
          <p:cNvPr id="499" name="Google Shape;499;p28"/>
          <p:cNvSpPr/>
          <p:nvPr/>
        </p:nvSpPr>
        <p:spPr>
          <a:xfrm>
            <a:off x="4350691" y="2135142"/>
            <a:ext cx="434400" cy="434400"/>
          </a:xfrm>
          <a:prstGeom prst="ellipse">
            <a:avLst/>
          </a:prstGeom>
          <a:solidFill>
            <a:srgbClr val="1847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FFFFFF"/>
              </a:solidFill>
              <a:latin typeface="Nixie One"/>
              <a:ea typeface="Nixie One"/>
              <a:cs typeface="Nixie One"/>
              <a:sym typeface="Nixie One"/>
            </a:endParaRPr>
          </a:p>
        </p:txBody>
      </p:sp>
      <p:sp>
        <p:nvSpPr>
          <p:cNvPr id="500" name="Google Shape;500;p28"/>
          <p:cNvSpPr txBox="1"/>
          <p:nvPr/>
        </p:nvSpPr>
        <p:spPr>
          <a:xfrm>
            <a:off x="4337645" y="2226188"/>
            <a:ext cx="502500" cy="24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en" sz="1000" b="0" i="0" u="none" strike="noStrike" cap="none">
                <a:solidFill>
                  <a:srgbClr val="FFFFFF"/>
                </a:solidFill>
                <a:latin typeface="Nixie One"/>
                <a:ea typeface="Nixie One"/>
                <a:cs typeface="Nixie One"/>
                <a:sym typeface="Nixie One"/>
              </a:rPr>
              <a:t>20%</a:t>
            </a:r>
            <a:endParaRPr sz="1000">
              <a:solidFill>
                <a:srgbClr val="FFFFFF"/>
              </a:solidFill>
              <a:latin typeface="Nixie One"/>
              <a:ea typeface="Nixie One"/>
              <a:cs typeface="Nixie One"/>
              <a:sym typeface="Nixie One"/>
            </a:endParaRPr>
          </a:p>
        </p:txBody>
      </p:sp>
      <p:sp>
        <p:nvSpPr>
          <p:cNvPr id="501" name="Google Shape;501;p28"/>
          <p:cNvSpPr/>
          <p:nvPr/>
        </p:nvSpPr>
        <p:spPr>
          <a:xfrm>
            <a:off x="4350691" y="2704400"/>
            <a:ext cx="434400" cy="434400"/>
          </a:xfrm>
          <a:prstGeom prst="ellipse">
            <a:avLst/>
          </a:prstGeom>
          <a:solidFill>
            <a:srgbClr val="1847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FFFFFF"/>
              </a:solidFill>
              <a:latin typeface="Nixie One"/>
              <a:ea typeface="Nixie One"/>
              <a:cs typeface="Nixie One"/>
              <a:sym typeface="Nixie One"/>
            </a:endParaRPr>
          </a:p>
        </p:txBody>
      </p:sp>
      <p:sp>
        <p:nvSpPr>
          <p:cNvPr id="502" name="Google Shape;502;p28"/>
          <p:cNvSpPr txBox="1"/>
          <p:nvPr/>
        </p:nvSpPr>
        <p:spPr>
          <a:xfrm>
            <a:off x="4284559" y="2795437"/>
            <a:ext cx="609000" cy="24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en" sz="1000" b="0" i="0" u="none" strike="noStrike" cap="none">
                <a:solidFill>
                  <a:srgbClr val="FFFFFF"/>
                </a:solidFill>
                <a:latin typeface="Nixie One"/>
                <a:ea typeface="Nixie One"/>
                <a:cs typeface="Nixie One"/>
                <a:sym typeface="Nixie One"/>
              </a:rPr>
              <a:t>40%</a:t>
            </a:r>
            <a:endParaRPr sz="1000">
              <a:latin typeface="Nixie One"/>
              <a:ea typeface="Nixie One"/>
              <a:cs typeface="Nixie One"/>
              <a:sym typeface="Nixie One"/>
            </a:endParaRPr>
          </a:p>
        </p:txBody>
      </p:sp>
      <p:sp>
        <p:nvSpPr>
          <p:cNvPr id="503" name="Google Shape;503;p28"/>
          <p:cNvSpPr/>
          <p:nvPr/>
        </p:nvSpPr>
        <p:spPr>
          <a:xfrm>
            <a:off x="4350691" y="3273659"/>
            <a:ext cx="434400" cy="434400"/>
          </a:xfrm>
          <a:prstGeom prst="ellipse">
            <a:avLst/>
          </a:prstGeom>
          <a:solidFill>
            <a:srgbClr val="1847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FFFFFF"/>
              </a:solidFill>
              <a:latin typeface="Nixie One"/>
              <a:ea typeface="Nixie One"/>
              <a:cs typeface="Nixie One"/>
              <a:sym typeface="Nixie One"/>
            </a:endParaRPr>
          </a:p>
        </p:txBody>
      </p:sp>
      <p:sp>
        <p:nvSpPr>
          <p:cNvPr id="504" name="Google Shape;504;p28"/>
          <p:cNvSpPr txBox="1"/>
          <p:nvPr/>
        </p:nvSpPr>
        <p:spPr>
          <a:xfrm>
            <a:off x="4306473" y="3364715"/>
            <a:ext cx="564900" cy="24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en" sz="1000" b="0" i="0" u="none" strike="noStrike" cap="none">
                <a:solidFill>
                  <a:srgbClr val="FFFFFF"/>
                </a:solidFill>
                <a:latin typeface="Nixie One"/>
                <a:ea typeface="Nixie One"/>
                <a:cs typeface="Nixie One"/>
                <a:sym typeface="Nixie One"/>
              </a:rPr>
              <a:t>60%</a:t>
            </a:r>
            <a:endParaRPr sz="1000">
              <a:latin typeface="Nixie One"/>
              <a:ea typeface="Nixie One"/>
              <a:cs typeface="Nixie One"/>
              <a:sym typeface="Nixie One"/>
            </a:endParaRPr>
          </a:p>
        </p:txBody>
      </p:sp>
      <p:sp>
        <p:nvSpPr>
          <p:cNvPr id="505" name="Google Shape;505;p28"/>
          <p:cNvSpPr/>
          <p:nvPr/>
        </p:nvSpPr>
        <p:spPr>
          <a:xfrm>
            <a:off x="4350691" y="4412177"/>
            <a:ext cx="434400" cy="434400"/>
          </a:xfrm>
          <a:prstGeom prst="ellipse">
            <a:avLst/>
          </a:prstGeom>
          <a:solidFill>
            <a:srgbClr val="1847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FFFFFF"/>
              </a:solidFill>
              <a:latin typeface="Nixie One"/>
              <a:ea typeface="Nixie One"/>
              <a:cs typeface="Nixie One"/>
              <a:sym typeface="Nixie One"/>
            </a:endParaRPr>
          </a:p>
        </p:txBody>
      </p:sp>
      <p:sp>
        <p:nvSpPr>
          <p:cNvPr id="506" name="Google Shape;506;p28"/>
          <p:cNvSpPr txBox="1"/>
          <p:nvPr/>
        </p:nvSpPr>
        <p:spPr>
          <a:xfrm>
            <a:off x="4337645" y="4507514"/>
            <a:ext cx="502500" cy="24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en" sz="1000" b="0" i="0" u="none" strike="noStrike" cap="none">
                <a:solidFill>
                  <a:srgbClr val="FFFFFF"/>
                </a:solidFill>
                <a:latin typeface="Nixie One"/>
                <a:ea typeface="Nixie One"/>
                <a:cs typeface="Nixie One"/>
                <a:sym typeface="Nixie One"/>
              </a:rPr>
              <a:t>100%</a:t>
            </a:r>
            <a:endParaRPr sz="1000">
              <a:latin typeface="Nixie One"/>
              <a:ea typeface="Nixie One"/>
              <a:cs typeface="Nixie One"/>
              <a:sym typeface="Nixie One"/>
            </a:endParaRPr>
          </a:p>
        </p:txBody>
      </p:sp>
      <p:sp>
        <p:nvSpPr>
          <p:cNvPr id="507" name="Google Shape;507;p28"/>
          <p:cNvSpPr/>
          <p:nvPr/>
        </p:nvSpPr>
        <p:spPr>
          <a:xfrm>
            <a:off x="4350691" y="3842918"/>
            <a:ext cx="434400" cy="434400"/>
          </a:xfrm>
          <a:prstGeom prst="ellipse">
            <a:avLst/>
          </a:prstGeom>
          <a:solidFill>
            <a:srgbClr val="1847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FFFFFF"/>
              </a:solidFill>
              <a:latin typeface="Nixie One"/>
              <a:ea typeface="Nixie One"/>
              <a:cs typeface="Nixie One"/>
              <a:sym typeface="Nixie One"/>
            </a:endParaRPr>
          </a:p>
        </p:txBody>
      </p:sp>
      <p:sp>
        <p:nvSpPr>
          <p:cNvPr id="508" name="Google Shape;508;p28"/>
          <p:cNvSpPr txBox="1"/>
          <p:nvPr/>
        </p:nvSpPr>
        <p:spPr>
          <a:xfrm>
            <a:off x="4337596" y="3938244"/>
            <a:ext cx="502500" cy="24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en" sz="1000" b="0" i="0" u="none" strike="noStrike" cap="none">
                <a:solidFill>
                  <a:srgbClr val="FFFFFF"/>
                </a:solidFill>
                <a:latin typeface="Nixie One"/>
                <a:ea typeface="Nixie One"/>
                <a:cs typeface="Nixie One"/>
                <a:sym typeface="Nixie One"/>
              </a:rPr>
              <a:t>80%</a:t>
            </a:r>
            <a:endParaRPr sz="1000">
              <a:latin typeface="Nixie One"/>
              <a:ea typeface="Nixie One"/>
              <a:cs typeface="Nixie One"/>
              <a:sym typeface="Nixie One"/>
            </a:endParaRPr>
          </a:p>
        </p:txBody>
      </p:sp>
      <p:sp>
        <p:nvSpPr>
          <p:cNvPr id="509" name="Google Shape;509;p2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50</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9"/>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review some concepts</a:t>
            </a:r>
            <a:endParaRPr/>
          </a:p>
        </p:txBody>
      </p:sp>
      <p:sp>
        <p:nvSpPr>
          <p:cNvPr id="515" name="Google Shape;515;p29"/>
          <p:cNvSpPr txBox="1">
            <a:spLocks noGrp="1"/>
          </p:cNvSpPr>
          <p:nvPr>
            <p:ph type="body" idx="1"/>
          </p:nvPr>
        </p:nvSpPr>
        <p:spPr>
          <a:xfrm>
            <a:off x="1732700" y="2380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516" name="Google Shape;516;p29"/>
          <p:cNvSpPr txBox="1">
            <a:spLocks noGrp="1"/>
          </p:cNvSpPr>
          <p:nvPr>
            <p:ph type="body" idx="2"/>
          </p:nvPr>
        </p:nvSpPr>
        <p:spPr>
          <a:xfrm>
            <a:off x="4020974" y="2380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517" name="Google Shape;517;p29"/>
          <p:cNvSpPr txBox="1">
            <a:spLocks noGrp="1"/>
          </p:cNvSpPr>
          <p:nvPr>
            <p:ph type="body" idx="3"/>
          </p:nvPr>
        </p:nvSpPr>
        <p:spPr>
          <a:xfrm>
            <a:off x="6309248" y="2380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518" name="Google Shape;518;p29"/>
          <p:cNvSpPr txBox="1">
            <a:spLocks noGrp="1"/>
          </p:cNvSpPr>
          <p:nvPr>
            <p:ph type="body" idx="1"/>
          </p:nvPr>
        </p:nvSpPr>
        <p:spPr>
          <a:xfrm>
            <a:off x="1732700" y="3523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519" name="Google Shape;519;p29"/>
          <p:cNvSpPr txBox="1">
            <a:spLocks noGrp="1"/>
          </p:cNvSpPr>
          <p:nvPr>
            <p:ph type="body" idx="2"/>
          </p:nvPr>
        </p:nvSpPr>
        <p:spPr>
          <a:xfrm>
            <a:off x="4020974" y="3523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520" name="Google Shape;520;p29"/>
          <p:cNvSpPr txBox="1">
            <a:spLocks noGrp="1"/>
          </p:cNvSpPr>
          <p:nvPr>
            <p:ph type="body" idx="3"/>
          </p:nvPr>
        </p:nvSpPr>
        <p:spPr>
          <a:xfrm>
            <a:off x="6309248" y="3523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521" name="Google Shape;521;p2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51</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0"/>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t>You can copy&amp;paste graphs from Excel and Google Sheets</a:t>
            </a:r>
            <a:endParaRPr/>
          </a:p>
        </p:txBody>
      </p:sp>
      <p:sp>
        <p:nvSpPr>
          <p:cNvPr id="527" name="Google Shape;527;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52</a:t>
            </a:fld>
            <a:endParaRPr/>
          </a:p>
        </p:txBody>
      </p:sp>
      <p:cxnSp>
        <p:nvCxnSpPr>
          <p:cNvPr id="528" name="Google Shape;528;p30"/>
          <p:cNvCxnSpPr/>
          <p:nvPr/>
        </p:nvCxnSpPr>
        <p:spPr>
          <a:xfrm>
            <a:off x="1680750" y="1074699"/>
            <a:ext cx="5782500" cy="0"/>
          </a:xfrm>
          <a:prstGeom prst="straightConnector1">
            <a:avLst/>
          </a:prstGeom>
          <a:noFill/>
          <a:ln w="9525" cap="flat" cmpd="sng">
            <a:solidFill>
              <a:schemeClr val="lt2"/>
            </a:solidFill>
            <a:prstDash val="solid"/>
            <a:round/>
            <a:headEnd type="none" w="med" len="med"/>
            <a:tailEnd type="none" w="med" len="med"/>
          </a:ln>
        </p:spPr>
      </p:cxnSp>
      <p:cxnSp>
        <p:nvCxnSpPr>
          <p:cNvPr id="529" name="Google Shape;529;p30"/>
          <p:cNvCxnSpPr/>
          <p:nvPr/>
        </p:nvCxnSpPr>
        <p:spPr>
          <a:xfrm>
            <a:off x="1680750" y="1784181"/>
            <a:ext cx="5782500" cy="0"/>
          </a:xfrm>
          <a:prstGeom prst="straightConnector1">
            <a:avLst/>
          </a:prstGeom>
          <a:noFill/>
          <a:ln w="9525" cap="flat" cmpd="sng">
            <a:solidFill>
              <a:schemeClr val="lt2"/>
            </a:solidFill>
            <a:prstDash val="solid"/>
            <a:round/>
            <a:headEnd type="none" w="med" len="med"/>
            <a:tailEnd type="none" w="med" len="med"/>
          </a:ln>
        </p:spPr>
      </p:cxnSp>
      <p:cxnSp>
        <p:nvCxnSpPr>
          <p:cNvPr id="530" name="Google Shape;530;p30"/>
          <p:cNvCxnSpPr/>
          <p:nvPr/>
        </p:nvCxnSpPr>
        <p:spPr>
          <a:xfrm>
            <a:off x="1680750" y="2493663"/>
            <a:ext cx="5782500" cy="0"/>
          </a:xfrm>
          <a:prstGeom prst="straightConnector1">
            <a:avLst/>
          </a:prstGeom>
          <a:noFill/>
          <a:ln w="9525" cap="flat" cmpd="sng">
            <a:solidFill>
              <a:schemeClr val="lt2"/>
            </a:solidFill>
            <a:prstDash val="solid"/>
            <a:round/>
            <a:headEnd type="none" w="med" len="med"/>
            <a:tailEnd type="none" w="med" len="med"/>
          </a:ln>
        </p:spPr>
      </p:cxnSp>
      <p:cxnSp>
        <p:nvCxnSpPr>
          <p:cNvPr id="531" name="Google Shape;531;p30"/>
          <p:cNvCxnSpPr/>
          <p:nvPr/>
        </p:nvCxnSpPr>
        <p:spPr>
          <a:xfrm>
            <a:off x="1680750" y="3203146"/>
            <a:ext cx="5782500" cy="0"/>
          </a:xfrm>
          <a:prstGeom prst="straightConnector1">
            <a:avLst/>
          </a:prstGeom>
          <a:noFill/>
          <a:ln w="9525" cap="flat" cmpd="sng">
            <a:solidFill>
              <a:schemeClr val="lt2"/>
            </a:solidFill>
            <a:prstDash val="solid"/>
            <a:round/>
            <a:headEnd type="none" w="med" len="med"/>
            <a:tailEnd type="none" w="med" len="med"/>
          </a:ln>
        </p:spPr>
      </p:cxnSp>
      <p:cxnSp>
        <p:nvCxnSpPr>
          <p:cNvPr id="532" name="Google Shape;532;p30"/>
          <p:cNvCxnSpPr/>
          <p:nvPr/>
        </p:nvCxnSpPr>
        <p:spPr>
          <a:xfrm>
            <a:off x="1680750" y="3934526"/>
            <a:ext cx="5782500" cy="0"/>
          </a:xfrm>
          <a:prstGeom prst="straightConnector1">
            <a:avLst/>
          </a:prstGeom>
          <a:noFill/>
          <a:ln w="9525" cap="flat" cmpd="sng">
            <a:solidFill>
              <a:schemeClr val="lt2"/>
            </a:solidFill>
            <a:prstDash val="solid"/>
            <a:round/>
            <a:headEnd type="none" w="med" len="med"/>
            <a:tailEnd type="none" w="med" len="med"/>
          </a:ln>
        </p:spPr>
      </p:cxnSp>
      <p:sp>
        <p:nvSpPr>
          <p:cNvPr id="533" name="Google Shape;533;p30"/>
          <p:cNvSpPr txBox="1"/>
          <p:nvPr/>
        </p:nvSpPr>
        <p:spPr>
          <a:xfrm>
            <a:off x="1680750"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Muli"/>
                <a:ea typeface="Muli"/>
                <a:cs typeface="Muli"/>
                <a:sym typeface="Muli"/>
              </a:rPr>
              <a:t>4000</a:t>
            </a:r>
            <a:endParaRPr sz="1000">
              <a:solidFill>
                <a:schemeClr val="dk2"/>
              </a:solidFill>
              <a:latin typeface="Muli"/>
              <a:ea typeface="Muli"/>
              <a:cs typeface="Muli"/>
              <a:sym typeface="Muli"/>
            </a:endParaRPr>
          </a:p>
          <a:p>
            <a:pPr marL="0" marR="0" lvl="0" indent="0" algn="r" rtl="0">
              <a:lnSpc>
                <a:spcPct val="100000"/>
              </a:lnSpc>
              <a:spcBef>
                <a:spcPts val="4400"/>
              </a:spcBef>
              <a:spcAft>
                <a:spcPts val="0"/>
              </a:spcAft>
              <a:buNone/>
            </a:pPr>
            <a:r>
              <a:rPr lang="en" sz="1000">
                <a:solidFill>
                  <a:schemeClr val="dk2"/>
                </a:solidFill>
                <a:latin typeface="Muli"/>
                <a:ea typeface="Muli"/>
                <a:cs typeface="Muli"/>
                <a:sym typeface="Muli"/>
              </a:rPr>
              <a:t>3000</a:t>
            </a:r>
            <a:endParaRPr sz="1000">
              <a:solidFill>
                <a:schemeClr val="dk2"/>
              </a:solidFill>
              <a:latin typeface="Muli"/>
              <a:ea typeface="Muli"/>
              <a:cs typeface="Muli"/>
              <a:sym typeface="Muli"/>
            </a:endParaRPr>
          </a:p>
          <a:p>
            <a:pPr marL="0" marR="0" lvl="0" indent="0" algn="r" rtl="0">
              <a:lnSpc>
                <a:spcPct val="100000"/>
              </a:lnSpc>
              <a:spcBef>
                <a:spcPts val="4400"/>
              </a:spcBef>
              <a:spcAft>
                <a:spcPts val="0"/>
              </a:spcAft>
              <a:buNone/>
            </a:pPr>
            <a:r>
              <a:rPr lang="en" sz="1000">
                <a:solidFill>
                  <a:schemeClr val="dk2"/>
                </a:solidFill>
                <a:latin typeface="Muli"/>
                <a:ea typeface="Muli"/>
                <a:cs typeface="Muli"/>
                <a:sym typeface="Muli"/>
              </a:rPr>
              <a:t>2000</a:t>
            </a:r>
            <a:endParaRPr sz="1000">
              <a:solidFill>
                <a:schemeClr val="dk2"/>
              </a:solidFill>
              <a:latin typeface="Muli"/>
              <a:ea typeface="Muli"/>
              <a:cs typeface="Muli"/>
              <a:sym typeface="Muli"/>
            </a:endParaRPr>
          </a:p>
          <a:p>
            <a:pPr marL="0" marR="0" lvl="0" indent="0" algn="r" rtl="0">
              <a:lnSpc>
                <a:spcPct val="100000"/>
              </a:lnSpc>
              <a:spcBef>
                <a:spcPts val="4400"/>
              </a:spcBef>
              <a:spcAft>
                <a:spcPts val="0"/>
              </a:spcAft>
              <a:buNone/>
            </a:pPr>
            <a:r>
              <a:rPr lang="en" sz="1000">
                <a:solidFill>
                  <a:schemeClr val="dk2"/>
                </a:solidFill>
                <a:latin typeface="Muli"/>
                <a:ea typeface="Muli"/>
                <a:cs typeface="Muli"/>
                <a:sym typeface="Muli"/>
              </a:rPr>
              <a:t>1000</a:t>
            </a:r>
            <a:endParaRPr sz="1000">
              <a:solidFill>
                <a:schemeClr val="dk2"/>
              </a:solidFill>
              <a:latin typeface="Muli"/>
              <a:ea typeface="Muli"/>
              <a:cs typeface="Muli"/>
              <a:sym typeface="Muli"/>
            </a:endParaRPr>
          </a:p>
          <a:p>
            <a:pPr marL="0" marR="0" lvl="0" indent="0" algn="r" rtl="0">
              <a:lnSpc>
                <a:spcPct val="100000"/>
              </a:lnSpc>
              <a:spcBef>
                <a:spcPts val="4400"/>
              </a:spcBef>
              <a:spcAft>
                <a:spcPts val="4400"/>
              </a:spcAft>
              <a:buNone/>
            </a:pPr>
            <a:r>
              <a:rPr lang="en" sz="1000">
                <a:solidFill>
                  <a:schemeClr val="dk2"/>
                </a:solidFill>
                <a:latin typeface="Muli"/>
                <a:ea typeface="Muli"/>
                <a:cs typeface="Muli"/>
                <a:sym typeface="Muli"/>
              </a:rPr>
              <a:t>0</a:t>
            </a:r>
            <a:endParaRPr sz="1000">
              <a:solidFill>
                <a:schemeClr val="dk2"/>
              </a:solidFill>
              <a:latin typeface="Muli"/>
              <a:ea typeface="Muli"/>
              <a:cs typeface="Muli"/>
              <a:sym typeface="Muli"/>
            </a:endParaRPr>
          </a:p>
        </p:txBody>
      </p:sp>
      <p:sp>
        <p:nvSpPr>
          <p:cNvPr id="534" name="Google Shape;534;p30"/>
          <p:cNvSpPr/>
          <p:nvPr/>
        </p:nvSpPr>
        <p:spPr>
          <a:xfrm>
            <a:off x="2176221" y="2380936"/>
            <a:ext cx="1866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2427235" y="1986873"/>
            <a:ext cx="1866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2678248" y="2493663"/>
            <a:ext cx="1866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3576494" y="2694726"/>
            <a:ext cx="1866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3827508" y="2096343"/>
            <a:ext cx="1866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4078521" y="1229023"/>
            <a:ext cx="1866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4976767" y="2140118"/>
            <a:ext cx="1866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5227780" y="1074575"/>
            <a:ext cx="1866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5478794" y="2322561"/>
            <a:ext cx="1866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377039" y="2753100"/>
            <a:ext cx="1866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628053" y="1293618"/>
            <a:ext cx="1866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79066" y="1607408"/>
            <a:ext cx="1866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1"/>
          <p:cNvSpPr txBox="1">
            <a:spLocks noGrp="1"/>
          </p:cNvSpPr>
          <p:nvPr>
            <p:ph type="body" idx="4294967295"/>
          </p:nvPr>
        </p:nvSpPr>
        <p:spPr>
          <a:xfrm>
            <a:off x="457200" y="1476375"/>
            <a:ext cx="4101900" cy="27186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19BBD5"/>
                </a:solidFill>
              </a:rPr>
              <a:t>Mobile project</a:t>
            </a:r>
            <a:endParaRPr b="1">
              <a:solidFill>
                <a:srgbClr val="19BBD5"/>
              </a:solidFil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551" name="Google Shape;551;p31"/>
          <p:cNvSpPr/>
          <p:nvPr/>
        </p:nvSpPr>
        <p:spPr>
          <a:xfrm>
            <a:off x="764399" y="480277"/>
            <a:ext cx="204520" cy="35433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53</a:t>
            </a:fld>
            <a:endParaRPr/>
          </a:p>
        </p:txBody>
      </p:sp>
      <p:grpSp>
        <p:nvGrpSpPr>
          <p:cNvPr id="553" name="Google Shape;553;p31"/>
          <p:cNvGrpSpPr/>
          <p:nvPr/>
        </p:nvGrpSpPr>
        <p:grpSpPr>
          <a:xfrm>
            <a:off x="5353200" y="373572"/>
            <a:ext cx="2119546" cy="4396359"/>
            <a:chOff x="2547150" y="238125"/>
            <a:chExt cx="2525675" cy="5238750"/>
          </a:xfrm>
        </p:grpSpPr>
        <p:sp>
          <p:nvSpPr>
            <p:cNvPr id="554" name="Google Shape;554;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8" name="Google Shape;558;p31"/>
          <p:cNvPicPr preferRelativeResize="0"/>
          <p:nvPr/>
        </p:nvPicPr>
        <p:blipFill rotWithShape="1">
          <a:blip r:embed="rId3">
            <a:alphaModFix/>
          </a:blip>
          <a:srcRect b="23786"/>
          <a:stretch/>
        </p:blipFill>
        <p:spPr>
          <a:xfrm>
            <a:off x="5399525" y="756087"/>
            <a:ext cx="2025525" cy="36317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2"/>
          <p:cNvSpPr txBox="1">
            <a:spLocks noGrp="1"/>
          </p:cNvSpPr>
          <p:nvPr>
            <p:ph type="body" idx="4294967295"/>
          </p:nvPr>
        </p:nvSpPr>
        <p:spPr>
          <a:xfrm>
            <a:off x="457200" y="1476375"/>
            <a:ext cx="4101900" cy="27186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19BBD5"/>
                </a:solidFill>
              </a:rPr>
              <a:t>Tablet project</a:t>
            </a:r>
            <a:endParaRPr b="1">
              <a:solidFill>
                <a:srgbClr val="19BBD5"/>
              </a:solidFil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564" name="Google Shape;564;p32"/>
          <p:cNvSpPr/>
          <p:nvPr/>
        </p:nvSpPr>
        <p:spPr>
          <a:xfrm>
            <a:off x="728630" y="480277"/>
            <a:ext cx="276059" cy="354335"/>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54</a:t>
            </a:fld>
            <a:endParaRPr/>
          </a:p>
        </p:txBody>
      </p:sp>
      <p:grpSp>
        <p:nvGrpSpPr>
          <p:cNvPr id="566" name="Google Shape;566;p32"/>
          <p:cNvGrpSpPr/>
          <p:nvPr/>
        </p:nvGrpSpPr>
        <p:grpSpPr>
          <a:xfrm>
            <a:off x="5011702" y="465959"/>
            <a:ext cx="2736410" cy="4222433"/>
            <a:chOff x="2112475" y="238125"/>
            <a:chExt cx="3395050" cy="5238750"/>
          </a:xfrm>
        </p:grpSpPr>
        <p:sp>
          <p:nvSpPr>
            <p:cNvPr id="567" name="Google Shape;567;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1" name="Google Shape;571;p32"/>
          <p:cNvPicPr preferRelativeResize="0"/>
          <p:nvPr/>
        </p:nvPicPr>
        <p:blipFill>
          <a:blip r:embed="rId3">
            <a:alphaModFix/>
          </a:blip>
          <a:stretch>
            <a:fillRect/>
          </a:stretch>
        </p:blipFill>
        <p:spPr>
          <a:xfrm>
            <a:off x="5079288" y="839688"/>
            <a:ext cx="2597800" cy="346372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body" idx="4294967295"/>
          </p:nvPr>
        </p:nvSpPr>
        <p:spPr>
          <a:xfrm>
            <a:off x="457200" y="1476375"/>
            <a:ext cx="2838300" cy="27186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19BBD5"/>
                </a:solidFill>
              </a:rPr>
              <a:t>Desktop project</a:t>
            </a:r>
            <a:endParaRPr b="1">
              <a:solidFill>
                <a:srgbClr val="19BBD5"/>
              </a:solidFill>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577" name="Google Shape;577;p33"/>
          <p:cNvGrpSpPr/>
          <p:nvPr/>
        </p:nvGrpSpPr>
        <p:grpSpPr>
          <a:xfrm>
            <a:off x="707161" y="503826"/>
            <a:ext cx="318996" cy="307211"/>
            <a:chOff x="2583325" y="2972875"/>
            <a:chExt cx="462850" cy="445750"/>
          </a:xfrm>
        </p:grpSpPr>
        <p:sp>
          <p:nvSpPr>
            <p:cNvPr id="578" name="Google Shape;578;p33"/>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55</a:t>
            </a:fld>
            <a:endParaRPr/>
          </a:p>
        </p:txBody>
      </p:sp>
      <p:grpSp>
        <p:nvGrpSpPr>
          <p:cNvPr id="581" name="Google Shape;581;p33"/>
          <p:cNvGrpSpPr/>
          <p:nvPr/>
        </p:nvGrpSpPr>
        <p:grpSpPr>
          <a:xfrm>
            <a:off x="3438912" y="1241123"/>
            <a:ext cx="5041613" cy="2953821"/>
            <a:chOff x="3438912" y="1241123"/>
            <a:chExt cx="5041613" cy="2953821"/>
          </a:xfrm>
        </p:grpSpPr>
        <p:sp>
          <p:nvSpPr>
            <p:cNvPr id="582" name="Google Shape;582;p33"/>
            <p:cNvSpPr/>
            <p:nvPr/>
          </p:nvSpPr>
          <p:spPr>
            <a:xfrm>
              <a:off x="3851203" y="1241123"/>
              <a:ext cx="4215484" cy="282167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3"/>
            <p:cNvSpPr/>
            <p:nvPr/>
          </p:nvSpPr>
          <p:spPr>
            <a:xfrm>
              <a:off x="3438912" y="4117212"/>
              <a:ext cx="5041613" cy="777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3"/>
            <p:cNvSpPr/>
            <p:nvPr/>
          </p:nvSpPr>
          <p:spPr>
            <a:xfrm>
              <a:off x="3438912" y="4055026"/>
              <a:ext cx="5040836" cy="6218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3"/>
            <p:cNvSpPr/>
            <p:nvPr/>
          </p:nvSpPr>
          <p:spPr>
            <a:xfrm>
              <a:off x="5585935" y="4055026"/>
              <a:ext cx="738233" cy="3886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86" name="Google Shape;586;p33"/>
          <p:cNvPicPr preferRelativeResize="0"/>
          <p:nvPr/>
        </p:nvPicPr>
        <p:blipFill rotWithShape="1">
          <a:blip r:embed="rId3">
            <a:alphaModFix/>
          </a:blip>
          <a:srcRect b="6620"/>
          <a:stretch/>
        </p:blipFill>
        <p:spPr>
          <a:xfrm>
            <a:off x="4001864" y="1403979"/>
            <a:ext cx="3918761" cy="248927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4"/>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34"/>
          <p:cNvSpPr txBox="1">
            <a:spLocks noGrp="1"/>
          </p:cNvSpPr>
          <p:nvPr>
            <p:ph type="ctrTitle" idx="4294967295"/>
          </p:nvPr>
        </p:nvSpPr>
        <p:spPr>
          <a:xfrm>
            <a:off x="3152775" y="1354750"/>
            <a:ext cx="456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a:t>Thanks!</a:t>
            </a:r>
            <a:endParaRPr sz="8000"/>
          </a:p>
        </p:txBody>
      </p:sp>
      <p:sp>
        <p:nvSpPr>
          <p:cNvPr id="593" name="Google Shape;593;p34"/>
          <p:cNvSpPr txBox="1">
            <a:spLocks noGrp="1"/>
          </p:cNvSpPr>
          <p:nvPr>
            <p:ph type="body" idx="4294967295"/>
          </p:nvPr>
        </p:nvSpPr>
        <p:spPr>
          <a:xfrm>
            <a:off x="3286468" y="2400250"/>
            <a:ext cx="45621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dirty="0"/>
          </a:p>
        </p:txBody>
      </p:sp>
      <p:sp>
        <p:nvSpPr>
          <p:cNvPr id="594" name="Google Shape;594;p34"/>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56</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601" name="Google Shape;601;p3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Special thanks to all the people who made and released these awesome resources for free:</a:t>
            </a:r>
            <a:endParaRPr/>
          </a:p>
          <a:p>
            <a:pPr marL="457200" lvl="0" indent="-317500" algn="l" rtl="0">
              <a:lnSpc>
                <a:spcPct val="115000"/>
              </a:lnSpc>
              <a:spcBef>
                <a:spcPts val="600"/>
              </a:spcBef>
              <a:spcAft>
                <a:spcPts val="0"/>
              </a:spcAft>
              <a:buClr>
                <a:srgbClr val="C6DAEC"/>
              </a:buClr>
              <a:buSzPts val="1400"/>
              <a:buChar char="◇"/>
            </a:pPr>
            <a:r>
              <a:rPr lang="en"/>
              <a:t>Presentation template by </a:t>
            </a:r>
            <a:r>
              <a:rPr lang="en" u="sng">
                <a:hlinkClick r:id="rId3"/>
              </a:rPr>
              <a:t>SlidesCarnival</a:t>
            </a:r>
            <a:endParaRPr/>
          </a:p>
          <a:p>
            <a:pPr marL="457200" lvl="0" indent="-317500" algn="l" rtl="0">
              <a:lnSpc>
                <a:spcPct val="115000"/>
              </a:lnSpc>
              <a:spcBef>
                <a:spcPts val="0"/>
              </a:spcBef>
              <a:spcAft>
                <a:spcPts val="0"/>
              </a:spcAft>
              <a:buClr>
                <a:srgbClr val="C6DAEC"/>
              </a:buClr>
              <a:buSzPts val="1400"/>
              <a:buChar char="◇"/>
            </a:pPr>
            <a:r>
              <a:rPr lang="en"/>
              <a:t>Photographs by </a:t>
            </a:r>
            <a:r>
              <a:rPr lang="en" u="sng">
                <a:hlinkClick r:id="rId4"/>
              </a:rPr>
              <a:t>Unsplash</a:t>
            </a:r>
            <a:endParaRPr/>
          </a:p>
        </p:txBody>
      </p:sp>
      <p:sp>
        <p:nvSpPr>
          <p:cNvPr id="602" name="Google Shape;602;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57</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6"/>
          <p:cNvSpPr txBox="1">
            <a:spLocks noGrp="1"/>
          </p:cNvSpPr>
          <p:nvPr>
            <p:ph type="title" idx="4294967295"/>
          </p:nvPr>
        </p:nvSpPr>
        <p:spPr>
          <a:xfrm>
            <a:off x="1732700" y="706900"/>
            <a:ext cx="62589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19BBD5"/>
                </a:solidFill>
              </a:rPr>
              <a:t>Presentation design</a:t>
            </a:r>
            <a:endParaRPr>
              <a:solidFill>
                <a:srgbClr val="19BBD5"/>
              </a:solidFill>
            </a:endParaRPr>
          </a:p>
        </p:txBody>
      </p:sp>
      <p:sp>
        <p:nvSpPr>
          <p:cNvPr id="608" name="Google Shape;608;p36"/>
          <p:cNvSpPr txBox="1">
            <a:spLocks noGrp="1"/>
          </p:cNvSpPr>
          <p:nvPr>
            <p:ph type="body" idx="4294967295"/>
          </p:nvPr>
        </p:nvSpPr>
        <p:spPr>
          <a:xfrm>
            <a:off x="1732700" y="1285875"/>
            <a:ext cx="6954000" cy="2581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SzPts val="1400"/>
              <a:buChar char="◇"/>
            </a:pPr>
            <a:r>
              <a:rPr lang="en"/>
              <a:t>Titles: Nixie One</a:t>
            </a:r>
            <a:endParaRPr/>
          </a:p>
          <a:p>
            <a:pPr marL="457200" lvl="0" indent="-317500" algn="l" rtl="0">
              <a:lnSpc>
                <a:spcPct val="115000"/>
              </a:lnSpc>
              <a:spcBef>
                <a:spcPts val="0"/>
              </a:spcBef>
              <a:spcAft>
                <a:spcPts val="0"/>
              </a:spcAft>
              <a:buSzPts val="1400"/>
              <a:buChar char="◇"/>
            </a:pPr>
            <a:r>
              <a:rPr lang="en"/>
              <a:t>Body copy: Muli</a:t>
            </a:r>
            <a:endParaRPr/>
          </a:p>
          <a:p>
            <a:pPr marL="0" lvl="0" indent="0" algn="l" rtl="0">
              <a:lnSpc>
                <a:spcPct val="115000"/>
              </a:lnSpc>
              <a:spcBef>
                <a:spcPts val="600"/>
              </a:spcBef>
              <a:spcAft>
                <a:spcPts val="0"/>
              </a:spcAft>
              <a:buNone/>
            </a:pPr>
            <a:r>
              <a:rPr lang="en"/>
              <a:t>You can download the fonts on this page:</a:t>
            </a:r>
            <a:endParaRPr/>
          </a:p>
          <a:p>
            <a:pPr marL="0" lvl="0" indent="0" algn="l" rtl="0">
              <a:lnSpc>
                <a:spcPct val="115000"/>
              </a:lnSpc>
              <a:spcBef>
                <a:spcPts val="600"/>
              </a:spcBef>
              <a:spcAft>
                <a:spcPts val="0"/>
              </a:spcAft>
              <a:buNone/>
            </a:pPr>
            <a:r>
              <a:rPr lang="en" u="sng">
                <a:solidFill>
                  <a:srgbClr val="00E1C6"/>
                </a:solidFill>
                <a:hlinkClick r:id="rId3">
                  <a:extLst>
                    <a:ext uri="{A12FA001-AC4F-418D-AE19-62706E023703}">
                      <ahyp:hlinkClr xmlns:ahyp="http://schemas.microsoft.com/office/drawing/2018/hyperlinkcolor" val="tx"/>
                    </a:ext>
                  </a:extLst>
                </a:hlinkClick>
              </a:rPr>
              <a:t>https://www.fontsquirrel.com/fonts/nixie-one</a:t>
            </a:r>
            <a:endParaRPr>
              <a:solidFill>
                <a:srgbClr val="00E1C6"/>
              </a:solidFill>
            </a:endParaRPr>
          </a:p>
          <a:p>
            <a:pPr marL="0" lvl="0" indent="0" algn="l" rtl="0">
              <a:lnSpc>
                <a:spcPct val="115000"/>
              </a:lnSpc>
              <a:spcBef>
                <a:spcPts val="600"/>
              </a:spcBef>
              <a:spcAft>
                <a:spcPts val="0"/>
              </a:spcAft>
              <a:buNone/>
            </a:pPr>
            <a:r>
              <a:rPr lang="en" u="sng">
                <a:solidFill>
                  <a:srgbClr val="00E1C6"/>
                </a:solidFill>
                <a:hlinkClick r:id="rId4">
                  <a:extLst>
                    <a:ext uri="{A12FA001-AC4F-418D-AE19-62706E023703}">
                      <ahyp:hlinkClr xmlns:ahyp="http://schemas.microsoft.com/office/drawing/2018/hyperlinkcolor" val="tx"/>
                    </a:ext>
                  </a:extLst>
                </a:hlinkClick>
              </a:rPr>
              <a:t>https://www.fontsquirrel.com/fonts/muli</a:t>
            </a:r>
            <a:endParaRPr>
              <a:solidFill>
                <a:srgbClr val="00E1C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a:solidFill>
                  <a:srgbClr val="C6DAEC"/>
                </a:solidFill>
              </a:rPr>
              <a:t>Aquamarina </a:t>
            </a:r>
            <a:r>
              <a:rPr lang="en" b="1">
                <a:solidFill>
                  <a:srgbClr val="00E1C6"/>
                </a:solidFill>
              </a:rPr>
              <a:t>#00e1c6</a:t>
            </a:r>
            <a:r>
              <a:rPr lang="en">
                <a:solidFill>
                  <a:srgbClr val="C6DAEC"/>
                </a:solidFill>
              </a:rPr>
              <a:t>  /  Turquoise </a:t>
            </a:r>
            <a:r>
              <a:rPr lang="en" b="1">
                <a:solidFill>
                  <a:srgbClr val="19BBD5"/>
                </a:solidFill>
              </a:rPr>
              <a:t>#19bbd5</a:t>
            </a:r>
            <a:r>
              <a:rPr lang="en">
                <a:solidFill>
                  <a:srgbClr val="C6DAEC"/>
                </a:solidFill>
              </a:rPr>
              <a:t>  /  Skyblue </a:t>
            </a:r>
            <a:r>
              <a:rPr lang="en" b="1">
                <a:solidFill>
                  <a:srgbClr val="2C9DDE"/>
                </a:solidFill>
              </a:rPr>
              <a:t>#2c9dde</a:t>
            </a:r>
            <a:r>
              <a:rPr lang="en">
                <a:solidFill>
                  <a:srgbClr val="C6DAEC"/>
                </a:solidFill>
              </a:rPr>
              <a:t>  /  </a:t>
            </a:r>
            <a:endParaRPr>
              <a:solidFill>
                <a:srgbClr val="C6DAEC"/>
              </a:solidFill>
            </a:endParaRPr>
          </a:p>
          <a:p>
            <a:pPr marL="0" lvl="0" indent="0" algn="l" rtl="0">
              <a:lnSpc>
                <a:spcPct val="115000"/>
              </a:lnSpc>
              <a:spcBef>
                <a:spcPts val="600"/>
              </a:spcBef>
              <a:spcAft>
                <a:spcPts val="0"/>
              </a:spcAft>
              <a:buNone/>
            </a:pPr>
            <a:r>
              <a:rPr lang="en">
                <a:solidFill>
                  <a:srgbClr val="C6DAEC"/>
                </a:solidFill>
              </a:rPr>
              <a:t>Light gray </a:t>
            </a:r>
            <a:r>
              <a:rPr lang="en" b="1">
                <a:solidFill>
                  <a:srgbClr val="C6DAEC"/>
                </a:solidFill>
              </a:rPr>
              <a:t>#c6daec</a:t>
            </a:r>
            <a:r>
              <a:rPr lang="en">
                <a:solidFill>
                  <a:srgbClr val="C6DAEC"/>
                </a:solidFill>
              </a:rPr>
              <a:t>  /  Dark blue  </a:t>
            </a:r>
            <a:r>
              <a:rPr lang="en" b="1">
                <a:solidFill>
                  <a:srgbClr val="0E293C"/>
                </a:solidFill>
                <a:highlight>
                  <a:srgbClr val="C6DAEC"/>
                </a:highlight>
              </a:rPr>
              <a:t>#0e293c</a:t>
            </a:r>
            <a:endParaRPr>
              <a:solidFill>
                <a:srgbClr val="0E293C"/>
              </a:solidFill>
              <a:highlight>
                <a:srgbClr val="C6DAEC"/>
              </a:highlight>
            </a:endParaRPr>
          </a:p>
        </p:txBody>
      </p:sp>
      <p:sp>
        <p:nvSpPr>
          <p:cNvPr id="609" name="Google Shape;609;p36"/>
          <p:cNvSpPr txBox="1"/>
          <p:nvPr/>
        </p:nvSpPr>
        <p:spPr>
          <a:xfrm>
            <a:off x="1732700" y="4247850"/>
            <a:ext cx="60399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dirty="0">
                <a:solidFill>
                  <a:srgbClr val="19BBD5"/>
                </a:solidFill>
                <a:latin typeface="Muli"/>
                <a:ea typeface="Muli"/>
                <a:cs typeface="Muli"/>
                <a:sym typeface="Muli"/>
              </a:rPr>
              <a:t>You don’t need to keep this slide in your presentation. It’s only here to serve you as a design guide if you need to create new slides or download the fonts to edit the presentation in PowerPoint®</a:t>
            </a:r>
            <a:endParaRPr sz="1000" dirty="0">
              <a:solidFill>
                <a:srgbClr val="19BBD5"/>
              </a:solidFill>
              <a:latin typeface="Muli"/>
              <a:ea typeface="Muli"/>
              <a:cs typeface="Muli"/>
              <a:sym typeface="Muli"/>
            </a:endParaRPr>
          </a:p>
          <a:p>
            <a:pPr marL="0" lvl="0" indent="0" algn="l" rtl="0">
              <a:spcBef>
                <a:spcPts val="0"/>
              </a:spcBef>
              <a:spcAft>
                <a:spcPts val="0"/>
              </a:spcAft>
              <a:buClr>
                <a:schemeClr val="dk1"/>
              </a:buClr>
              <a:buSzPts val="1100"/>
              <a:buFont typeface="Arial"/>
              <a:buNone/>
            </a:pPr>
            <a:endParaRPr sz="1000" dirty="0">
              <a:solidFill>
                <a:srgbClr val="19BBD5"/>
              </a:solidFill>
              <a:latin typeface="Muli"/>
              <a:ea typeface="Muli"/>
              <a:cs typeface="Muli"/>
              <a:sym typeface="Muli"/>
            </a:endParaRPr>
          </a:p>
          <a:p>
            <a:pPr marL="0" lvl="0" indent="0" algn="l" rtl="0">
              <a:spcBef>
                <a:spcPts val="0"/>
              </a:spcBef>
              <a:spcAft>
                <a:spcPts val="0"/>
              </a:spcAft>
              <a:buNone/>
            </a:pPr>
            <a:endParaRPr sz="1000" dirty="0">
              <a:solidFill>
                <a:srgbClr val="19BBD5"/>
              </a:solidFill>
              <a:latin typeface="Muli"/>
              <a:ea typeface="Muli"/>
              <a:cs typeface="Muli"/>
              <a:sym typeface="Muli"/>
            </a:endParaRPr>
          </a:p>
        </p:txBody>
      </p:sp>
      <p:sp>
        <p:nvSpPr>
          <p:cNvPr id="610" name="Google Shape;610;p3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58</a:t>
            </a:fld>
            <a:endParaRPr/>
          </a:p>
        </p:txBody>
      </p:sp>
    </p:spTree>
    <p:extLst>
      <p:ext uri="{BB962C8B-B14F-4D97-AF65-F5344CB8AC3E}">
        <p14:creationId xmlns:p14="http://schemas.microsoft.com/office/powerpoint/2010/main" val="1987897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7"/>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Extra Resources</a:t>
            </a:r>
            <a:endParaRPr/>
          </a:p>
        </p:txBody>
      </p:sp>
      <p:sp>
        <p:nvSpPr>
          <p:cNvPr id="616" name="Google Shape;616;p37"/>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Business Plans, Marketing Plans, Project Proposals, Lessons, etc</a:t>
            </a:r>
            <a:endParaRPr/>
          </a:p>
        </p:txBody>
      </p:sp>
      <p:sp>
        <p:nvSpPr>
          <p:cNvPr id="617" name="Google Shape;617;p37"/>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2</a:t>
            </a:r>
            <a:endParaRPr b="1">
              <a:solidFill>
                <a:srgbClr val="FFFFFF"/>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1705856" y="1862590"/>
            <a:ext cx="7772566" cy="1418319"/>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chemeClr val="tx1"/>
                </a:solidFill>
              </a:rPr>
              <a:t>User requirements are </a:t>
            </a:r>
            <a:r>
              <a:rPr lang="en-US" sz="1800" dirty="0" err="1">
                <a:solidFill>
                  <a:schemeClr val="tx1"/>
                </a:solidFill>
              </a:rPr>
              <a:t>prioritised</a:t>
            </a:r>
            <a:r>
              <a:rPr lang="en-US" sz="1800" dirty="0">
                <a:solidFill>
                  <a:schemeClr val="tx1"/>
                </a:solidFill>
              </a:rPr>
              <a:t> and the highest priority requirements are included in </a:t>
            </a:r>
          </a:p>
          <a:p>
            <a:pPr marL="0" lvl="0" indent="0" algn="l" rtl="0">
              <a:spcBef>
                <a:spcPts val="600"/>
              </a:spcBef>
              <a:spcAft>
                <a:spcPts val="0"/>
              </a:spcAft>
              <a:buNone/>
            </a:pPr>
            <a:r>
              <a:rPr lang="en-US" sz="1800" dirty="0">
                <a:solidFill>
                  <a:schemeClr val="tx1"/>
                </a:solidFill>
              </a:rPr>
              <a:t>early increments.</a:t>
            </a:r>
          </a:p>
          <a:p>
            <a:pPr marL="0" lvl="0" indent="0" algn="l" rtl="0">
              <a:spcBef>
                <a:spcPts val="600"/>
              </a:spcBef>
              <a:spcAft>
                <a:spcPts val="0"/>
              </a:spcAft>
              <a:buNone/>
            </a:pPr>
            <a:r>
              <a:rPr lang="en-US" sz="1800" dirty="0">
                <a:solidFill>
                  <a:schemeClr val="tx1"/>
                </a:solidFill>
              </a:rPr>
              <a:t>► Once the development of an increment is started, the requirements are frozen though </a:t>
            </a:r>
          </a:p>
          <a:p>
            <a:pPr marL="0" lvl="0" indent="0" algn="l" rtl="0">
              <a:spcBef>
                <a:spcPts val="600"/>
              </a:spcBef>
              <a:spcAft>
                <a:spcPts val="0"/>
              </a:spcAft>
              <a:buNone/>
            </a:pPr>
            <a:r>
              <a:rPr lang="en-US" sz="1800" dirty="0">
                <a:solidFill>
                  <a:schemeClr val="tx1"/>
                </a:solidFill>
              </a:rPr>
              <a:t>requirements for later increments can continue to evolve.</a:t>
            </a:r>
          </a:p>
          <a:p>
            <a:pPr marL="0" lvl="0" indent="0" algn="l" rtl="0">
              <a:spcBef>
                <a:spcPts val="600"/>
              </a:spcBef>
              <a:spcAft>
                <a:spcPts val="0"/>
              </a:spcAft>
              <a:buNone/>
            </a:pPr>
            <a:r>
              <a:rPr lang="en-US" sz="1800" dirty="0">
                <a:solidFill>
                  <a:schemeClr val="tx1"/>
                </a:solidFill>
              </a:rPr>
              <a:t>► Early increments act as a prototype to help elicit requirements for later increments.</a:t>
            </a:r>
          </a:p>
          <a:p>
            <a:pPr marL="0" lvl="0" indent="0" algn="l" rtl="0">
              <a:spcBef>
                <a:spcPts val="600"/>
              </a:spcBef>
              <a:spcAft>
                <a:spcPts val="0"/>
              </a:spcAft>
              <a:buNone/>
            </a:pPr>
            <a:r>
              <a:rPr lang="en-US" sz="1800" dirty="0">
                <a:solidFill>
                  <a:schemeClr val="tx1"/>
                </a:solidFill>
              </a:rPr>
              <a:t>► Lower risk of overall project failure.</a:t>
            </a:r>
          </a:p>
          <a:p>
            <a:pPr marL="0" lvl="0" indent="0" algn="l" rtl="0">
              <a:spcBef>
                <a:spcPts val="600"/>
              </a:spcBef>
              <a:spcAft>
                <a:spcPts val="0"/>
              </a:spcAft>
              <a:buNone/>
            </a:pPr>
            <a:r>
              <a:rPr lang="en-US" sz="1800" dirty="0">
                <a:solidFill>
                  <a:schemeClr val="tx1"/>
                </a:solidFill>
              </a:rPr>
              <a:t>► The highest priority system services tend to receive the most testing.</a:t>
            </a:r>
            <a:endParaRPr sz="1800" dirty="0">
              <a:solidFill>
                <a:schemeClr val="tx1"/>
              </a:solidFill>
            </a:endParaRPr>
          </a:p>
        </p:txBody>
      </p:sp>
    </p:spTree>
    <p:extLst>
      <p:ext uri="{BB962C8B-B14F-4D97-AF65-F5344CB8AC3E}">
        <p14:creationId xmlns:p14="http://schemas.microsoft.com/office/powerpoint/2010/main" val="2225305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8"/>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623" name="Google Shape;623;p3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60</a:t>
            </a:fld>
            <a:endParaRPr/>
          </a:p>
        </p:txBody>
      </p:sp>
      <p:sp>
        <p:nvSpPr>
          <p:cNvPr id="624" name="Google Shape;624;p38"/>
          <p:cNvSpPr/>
          <p:nvPr/>
        </p:nvSpPr>
        <p:spPr>
          <a:xfrm>
            <a:off x="6745467" y="2755950"/>
            <a:ext cx="717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DEC</a:t>
            </a:r>
            <a:endParaRPr sz="1000">
              <a:solidFill>
                <a:schemeClr val="dk1"/>
              </a:solidFill>
              <a:latin typeface="Muli"/>
              <a:ea typeface="Muli"/>
              <a:cs typeface="Muli"/>
              <a:sym typeface="Muli"/>
            </a:endParaRPr>
          </a:p>
        </p:txBody>
      </p:sp>
      <p:sp>
        <p:nvSpPr>
          <p:cNvPr id="625" name="Google Shape;625;p38"/>
          <p:cNvSpPr/>
          <p:nvPr/>
        </p:nvSpPr>
        <p:spPr>
          <a:xfrm>
            <a:off x="6169842" y="2755950"/>
            <a:ext cx="717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NOV</a:t>
            </a:r>
            <a:endParaRPr sz="1000">
              <a:solidFill>
                <a:schemeClr val="dk1"/>
              </a:solidFill>
              <a:latin typeface="Muli"/>
              <a:ea typeface="Muli"/>
              <a:cs typeface="Muli"/>
              <a:sym typeface="Muli"/>
            </a:endParaRPr>
          </a:p>
        </p:txBody>
      </p:sp>
      <p:sp>
        <p:nvSpPr>
          <p:cNvPr id="626" name="Google Shape;626;p38"/>
          <p:cNvSpPr/>
          <p:nvPr/>
        </p:nvSpPr>
        <p:spPr>
          <a:xfrm>
            <a:off x="5594218" y="2755950"/>
            <a:ext cx="717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OCT</a:t>
            </a:r>
            <a:endParaRPr sz="1000">
              <a:solidFill>
                <a:schemeClr val="dk1"/>
              </a:solidFill>
              <a:latin typeface="Muli"/>
              <a:ea typeface="Muli"/>
              <a:cs typeface="Muli"/>
              <a:sym typeface="Muli"/>
            </a:endParaRPr>
          </a:p>
        </p:txBody>
      </p:sp>
      <p:sp>
        <p:nvSpPr>
          <p:cNvPr id="627" name="Google Shape;627;p38"/>
          <p:cNvSpPr/>
          <p:nvPr/>
        </p:nvSpPr>
        <p:spPr>
          <a:xfrm>
            <a:off x="5018593" y="2755950"/>
            <a:ext cx="717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SEP</a:t>
            </a:r>
            <a:endParaRPr sz="1000">
              <a:solidFill>
                <a:schemeClr val="dk1"/>
              </a:solidFill>
              <a:latin typeface="Muli"/>
              <a:ea typeface="Muli"/>
              <a:cs typeface="Muli"/>
              <a:sym typeface="Muli"/>
            </a:endParaRPr>
          </a:p>
        </p:txBody>
      </p:sp>
      <p:sp>
        <p:nvSpPr>
          <p:cNvPr id="628" name="Google Shape;628;p38"/>
          <p:cNvSpPr/>
          <p:nvPr/>
        </p:nvSpPr>
        <p:spPr>
          <a:xfrm>
            <a:off x="4442969" y="2755950"/>
            <a:ext cx="717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AUG</a:t>
            </a:r>
            <a:endParaRPr sz="1000">
              <a:solidFill>
                <a:schemeClr val="dk1"/>
              </a:solidFill>
              <a:latin typeface="Muli"/>
              <a:ea typeface="Muli"/>
              <a:cs typeface="Muli"/>
              <a:sym typeface="Muli"/>
            </a:endParaRPr>
          </a:p>
        </p:txBody>
      </p:sp>
      <p:sp>
        <p:nvSpPr>
          <p:cNvPr id="629" name="Google Shape;629;p38"/>
          <p:cNvSpPr/>
          <p:nvPr/>
        </p:nvSpPr>
        <p:spPr>
          <a:xfrm>
            <a:off x="3867344" y="2755950"/>
            <a:ext cx="717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JUL</a:t>
            </a:r>
            <a:endParaRPr sz="1000">
              <a:solidFill>
                <a:schemeClr val="dk1"/>
              </a:solidFill>
              <a:latin typeface="Muli"/>
              <a:ea typeface="Muli"/>
              <a:cs typeface="Muli"/>
              <a:sym typeface="Muli"/>
            </a:endParaRPr>
          </a:p>
        </p:txBody>
      </p:sp>
      <p:sp>
        <p:nvSpPr>
          <p:cNvPr id="630" name="Google Shape;630;p38"/>
          <p:cNvSpPr/>
          <p:nvPr/>
        </p:nvSpPr>
        <p:spPr>
          <a:xfrm>
            <a:off x="3291720" y="2755950"/>
            <a:ext cx="717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JUN</a:t>
            </a:r>
            <a:endParaRPr sz="1000">
              <a:solidFill>
                <a:schemeClr val="dk1"/>
              </a:solidFill>
              <a:latin typeface="Muli"/>
              <a:ea typeface="Muli"/>
              <a:cs typeface="Muli"/>
              <a:sym typeface="Muli"/>
            </a:endParaRPr>
          </a:p>
        </p:txBody>
      </p:sp>
      <p:sp>
        <p:nvSpPr>
          <p:cNvPr id="631" name="Google Shape;631;p38"/>
          <p:cNvSpPr/>
          <p:nvPr/>
        </p:nvSpPr>
        <p:spPr>
          <a:xfrm>
            <a:off x="2716095" y="2755950"/>
            <a:ext cx="717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MAY</a:t>
            </a:r>
            <a:endParaRPr sz="1000">
              <a:solidFill>
                <a:schemeClr val="dk1"/>
              </a:solidFill>
              <a:latin typeface="Muli"/>
              <a:ea typeface="Muli"/>
              <a:cs typeface="Muli"/>
              <a:sym typeface="Muli"/>
            </a:endParaRPr>
          </a:p>
        </p:txBody>
      </p:sp>
      <p:sp>
        <p:nvSpPr>
          <p:cNvPr id="632" name="Google Shape;632;p38"/>
          <p:cNvSpPr/>
          <p:nvPr/>
        </p:nvSpPr>
        <p:spPr>
          <a:xfrm>
            <a:off x="2140471" y="2755950"/>
            <a:ext cx="717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APR</a:t>
            </a:r>
            <a:endParaRPr sz="1000">
              <a:solidFill>
                <a:schemeClr val="dk1"/>
              </a:solidFill>
              <a:latin typeface="Muli"/>
              <a:ea typeface="Muli"/>
              <a:cs typeface="Muli"/>
              <a:sym typeface="Muli"/>
            </a:endParaRPr>
          </a:p>
        </p:txBody>
      </p:sp>
      <p:sp>
        <p:nvSpPr>
          <p:cNvPr id="633" name="Google Shape;633;p38"/>
          <p:cNvSpPr/>
          <p:nvPr/>
        </p:nvSpPr>
        <p:spPr>
          <a:xfrm>
            <a:off x="1564846" y="2755950"/>
            <a:ext cx="717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MAR</a:t>
            </a:r>
            <a:endParaRPr sz="1000">
              <a:solidFill>
                <a:schemeClr val="dk1"/>
              </a:solidFill>
              <a:latin typeface="Muli"/>
              <a:ea typeface="Muli"/>
              <a:cs typeface="Muli"/>
              <a:sym typeface="Muli"/>
            </a:endParaRPr>
          </a:p>
        </p:txBody>
      </p:sp>
      <p:sp>
        <p:nvSpPr>
          <p:cNvPr id="634" name="Google Shape;634;p38"/>
          <p:cNvSpPr/>
          <p:nvPr/>
        </p:nvSpPr>
        <p:spPr>
          <a:xfrm>
            <a:off x="989222" y="2755950"/>
            <a:ext cx="717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FEB</a:t>
            </a:r>
            <a:endParaRPr sz="1000">
              <a:solidFill>
                <a:schemeClr val="dk1"/>
              </a:solidFill>
              <a:latin typeface="Muli"/>
              <a:ea typeface="Muli"/>
              <a:cs typeface="Muli"/>
              <a:sym typeface="Muli"/>
            </a:endParaRPr>
          </a:p>
        </p:txBody>
      </p:sp>
      <p:sp>
        <p:nvSpPr>
          <p:cNvPr id="635" name="Google Shape;635;p38"/>
          <p:cNvSpPr/>
          <p:nvPr/>
        </p:nvSpPr>
        <p:spPr>
          <a:xfrm>
            <a:off x="413597" y="2755950"/>
            <a:ext cx="717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JAN</a:t>
            </a:r>
            <a:endParaRPr sz="1000">
              <a:solidFill>
                <a:schemeClr val="dk1"/>
              </a:solidFill>
              <a:latin typeface="Muli"/>
              <a:ea typeface="Muli"/>
              <a:cs typeface="Muli"/>
              <a:sym typeface="Muli"/>
            </a:endParaRPr>
          </a:p>
        </p:txBody>
      </p:sp>
      <p:sp>
        <p:nvSpPr>
          <p:cNvPr id="636" name="Google Shape;636;p38"/>
          <p:cNvSpPr/>
          <p:nvPr/>
        </p:nvSpPr>
        <p:spPr>
          <a:xfrm>
            <a:off x="0" y="2755950"/>
            <a:ext cx="555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637" name="Google Shape;637;p38"/>
          <p:cNvCxnSpPr/>
          <p:nvPr/>
        </p:nvCxnSpPr>
        <p:spPr>
          <a:xfrm rot="10800000">
            <a:off x="670537"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638" name="Google Shape;638;p38"/>
          <p:cNvSpPr txBox="1"/>
          <p:nvPr/>
        </p:nvSpPr>
        <p:spPr>
          <a:xfrm>
            <a:off x="634763" y="1727200"/>
            <a:ext cx="1089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Blue is the colour of the clear sky and the deep sea</a:t>
            </a:r>
            <a:endParaRPr sz="900">
              <a:solidFill>
                <a:schemeClr val="dk1"/>
              </a:solidFill>
              <a:latin typeface="Muli"/>
              <a:ea typeface="Muli"/>
              <a:cs typeface="Muli"/>
              <a:sym typeface="Muli"/>
            </a:endParaRPr>
          </a:p>
        </p:txBody>
      </p:sp>
      <p:cxnSp>
        <p:nvCxnSpPr>
          <p:cNvPr id="639" name="Google Shape;639;p38"/>
          <p:cNvCxnSpPr/>
          <p:nvPr/>
        </p:nvCxnSpPr>
        <p:spPr>
          <a:xfrm rot="10800000">
            <a:off x="1822716"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640" name="Google Shape;640;p38"/>
          <p:cNvSpPr txBox="1"/>
          <p:nvPr/>
        </p:nvSpPr>
        <p:spPr>
          <a:xfrm>
            <a:off x="1788257" y="1727200"/>
            <a:ext cx="1089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Red is the colour of danger and courage</a:t>
            </a:r>
            <a:endParaRPr sz="900">
              <a:solidFill>
                <a:schemeClr val="dk1"/>
              </a:solidFill>
              <a:latin typeface="Muli"/>
              <a:ea typeface="Muli"/>
              <a:cs typeface="Muli"/>
              <a:sym typeface="Muli"/>
            </a:endParaRPr>
          </a:p>
        </p:txBody>
      </p:sp>
      <p:cxnSp>
        <p:nvCxnSpPr>
          <p:cNvPr id="641" name="Google Shape;641;p38"/>
          <p:cNvCxnSpPr/>
          <p:nvPr/>
        </p:nvCxnSpPr>
        <p:spPr>
          <a:xfrm rot="10800000">
            <a:off x="2974895"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642" name="Google Shape;642;p38"/>
          <p:cNvSpPr txBox="1"/>
          <p:nvPr/>
        </p:nvSpPr>
        <p:spPr>
          <a:xfrm>
            <a:off x="2941750" y="1727200"/>
            <a:ext cx="1089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Black is the color of ebony and of outer space</a:t>
            </a:r>
            <a:endParaRPr sz="900">
              <a:solidFill>
                <a:schemeClr val="dk1"/>
              </a:solidFill>
              <a:latin typeface="Muli"/>
              <a:ea typeface="Muli"/>
              <a:cs typeface="Muli"/>
              <a:sym typeface="Muli"/>
            </a:endParaRPr>
          </a:p>
        </p:txBody>
      </p:sp>
      <p:cxnSp>
        <p:nvCxnSpPr>
          <p:cNvPr id="643" name="Google Shape;643;p38"/>
          <p:cNvCxnSpPr/>
          <p:nvPr/>
        </p:nvCxnSpPr>
        <p:spPr>
          <a:xfrm rot="10800000">
            <a:off x="4127075"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644" name="Google Shape;644;p38"/>
          <p:cNvSpPr txBox="1"/>
          <p:nvPr/>
        </p:nvSpPr>
        <p:spPr>
          <a:xfrm>
            <a:off x="4095243" y="1727200"/>
            <a:ext cx="1089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Yellow is the color of gold, butter and ripe lemons</a:t>
            </a:r>
            <a:endParaRPr sz="900">
              <a:solidFill>
                <a:schemeClr val="dk1"/>
              </a:solidFill>
              <a:latin typeface="Muli"/>
              <a:ea typeface="Muli"/>
              <a:cs typeface="Muli"/>
              <a:sym typeface="Muli"/>
            </a:endParaRPr>
          </a:p>
        </p:txBody>
      </p:sp>
      <p:cxnSp>
        <p:nvCxnSpPr>
          <p:cNvPr id="645" name="Google Shape;645;p38"/>
          <p:cNvCxnSpPr/>
          <p:nvPr/>
        </p:nvCxnSpPr>
        <p:spPr>
          <a:xfrm rot="10800000">
            <a:off x="5279254"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646" name="Google Shape;646;p38"/>
          <p:cNvSpPr txBox="1"/>
          <p:nvPr/>
        </p:nvSpPr>
        <p:spPr>
          <a:xfrm>
            <a:off x="5248737" y="1727200"/>
            <a:ext cx="1089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White is the color of milk and fresh snow</a:t>
            </a:r>
            <a:endParaRPr sz="900">
              <a:solidFill>
                <a:schemeClr val="dk1"/>
              </a:solidFill>
              <a:latin typeface="Muli"/>
              <a:ea typeface="Muli"/>
              <a:cs typeface="Muli"/>
              <a:sym typeface="Muli"/>
            </a:endParaRPr>
          </a:p>
        </p:txBody>
      </p:sp>
      <p:cxnSp>
        <p:nvCxnSpPr>
          <p:cNvPr id="647" name="Google Shape;647;p38"/>
          <p:cNvCxnSpPr/>
          <p:nvPr/>
        </p:nvCxnSpPr>
        <p:spPr>
          <a:xfrm rot="10800000">
            <a:off x="643143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648" name="Google Shape;648;p38"/>
          <p:cNvSpPr txBox="1"/>
          <p:nvPr/>
        </p:nvSpPr>
        <p:spPr>
          <a:xfrm>
            <a:off x="6402230" y="1727200"/>
            <a:ext cx="1089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Blue is the colour of the clear sky and the deep sea</a:t>
            </a:r>
            <a:endParaRPr sz="900">
              <a:solidFill>
                <a:schemeClr val="dk1"/>
              </a:solidFill>
              <a:latin typeface="Muli"/>
              <a:ea typeface="Muli"/>
              <a:cs typeface="Muli"/>
              <a:sym typeface="Muli"/>
            </a:endParaRPr>
          </a:p>
        </p:txBody>
      </p:sp>
      <p:cxnSp>
        <p:nvCxnSpPr>
          <p:cNvPr id="649" name="Google Shape;649;p38"/>
          <p:cNvCxnSpPr/>
          <p:nvPr/>
        </p:nvCxnSpPr>
        <p:spPr>
          <a:xfrm rot="10800000">
            <a:off x="1255475"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650" name="Google Shape;650;p38"/>
          <p:cNvSpPr txBox="1"/>
          <p:nvPr/>
        </p:nvSpPr>
        <p:spPr>
          <a:xfrm>
            <a:off x="1194310" y="3648150"/>
            <a:ext cx="1089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Yellow is the color of gold, butter and ripe lemons</a:t>
            </a:r>
            <a:endParaRPr sz="900">
              <a:solidFill>
                <a:schemeClr val="dk1"/>
              </a:solidFill>
              <a:latin typeface="Muli"/>
              <a:ea typeface="Muli"/>
              <a:cs typeface="Muli"/>
              <a:sym typeface="Muli"/>
            </a:endParaRPr>
          </a:p>
        </p:txBody>
      </p:sp>
      <p:cxnSp>
        <p:nvCxnSpPr>
          <p:cNvPr id="651" name="Google Shape;651;p38"/>
          <p:cNvCxnSpPr/>
          <p:nvPr/>
        </p:nvCxnSpPr>
        <p:spPr>
          <a:xfrm rot="10800000">
            <a:off x="2407654"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652" name="Google Shape;652;p38"/>
          <p:cNvSpPr txBox="1"/>
          <p:nvPr/>
        </p:nvSpPr>
        <p:spPr>
          <a:xfrm>
            <a:off x="2354478" y="3648150"/>
            <a:ext cx="1089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White is the color of milk and fresh snow</a:t>
            </a:r>
            <a:endParaRPr sz="900">
              <a:solidFill>
                <a:schemeClr val="dk1"/>
              </a:solidFill>
              <a:latin typeface="Muli"/>
              <a:ea typeface="Muli"/>
              <a:cs typeface="Muli"/>
              <a:sym typeface="Muli"/>
            </a:endParaRPr>
          </a:p>
        </p:txBody>
      </p:sp>
      <p:cxnSp>
        <p:nvCxnSpPr>
          <p:cNvPr id="653" name="Google Shape;653;p38"/>
          <p:cNvCxnSpPr/>
          <p:nvPr/>
        </p:nvCxnSpPr>
        <p:spPr>
          <a:xfrm rot="10800000">
            <a:off x="3559833"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654" name="Google Shape;654;p38"/>
          <p:cNvSpPr txBox="1"/>
          <p:nvPr/>
        </p:nvSpPr>
        <p:spPr>
          <a:xfrm>
            <a:off x="3514646" y="3648150"/>
            <a:ext cx="1089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Blue is the colour of the clear sky and the deep sea</a:t>
            </a:r>
            <a:endParaRPr sz="900">
              <a:solidFill>
                <a:schemeClr val="dk1"/>
              </a:solidFill>
              <a:latin typeface="Muli"/>
              <a:ea typeface="Muli"/>
              <a:cs typeface="Muli"/>
              <a:sym typeface="Muli"/>
            </a:endParaRPr>
          </a:p>
        </p:txBody>
      </p:sp>
      <p:cxnSp>
        <p:nvCxnSpPr>
          <p:cNvPr id="655" name="Google Shape;655;p38"/>
          <p:cNvCxnSpPr/>
          <p:nvPr/>
        </p:nvCxnSpPr>
        <p:spPr>
          <a:xfrm rot="10800000">
            <a:off x="4712013"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656" name="Google Shape;656;p38"/>
          <p:cNvSpPr txBox="1"/>
          <p:nvPr/>
        </p:nvSpPr>
        <p:spPr>
          <a:xfrm>
            <a:off x="4674814" y="3648150"/>
            <a:ext cx="1089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Red is the colour of danger and courage</a:t>
            </a:r>
            <a:endParaRPr sz="900">
              <a:solidFill>
                <a:schemeClr val="dk1"/>
              </a:solidFill>
              <a:latin typeface="Muli"/>
              <a:ea typeface="Muli"/>
              <a:cs typeface="Muli"/>
              <a:sym typeface="Muli"/>
            </a:endParaRPr>
          </a:p>
        </p:txBody>
      </p:sp>
      <p:cxnSp>
        <p:nvCxnSpPr>
          <p:cNvPr id="657" name="Google Shape;657;p38"/>
          <p:cNvCxnSpPr/>
          <p:nvPr/>
        </p:nvCxnSpPr>
        <p:spPr>
          <a:xfrm rot="10800000">
            <a:off x="58641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658" name="Google Shape;658;p38"/>
          <p:cNvSpPr txBox="1"/>
          <p:nvPr/>
        </p:nvSpPr>
        <p:spPr>
          <a:xfrm>
            <a:off x="5834982" y="3648150"/>
            <a:ext cx="1089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Black is the color of ebony and of outer space</a:t>
            </a:r>
            <a:endParaRPr sz="900">
              <a:solidFill>
                <a:schemeClr val="dk1"/>
              </a:solidFill>
              <a:latin typeface="Muli"/>
              <a:ea typeface="Muli"/>
              <a:cs typeface="Muli"/>
              <a:sym typeface="Muli"/>
            </a:endParaRPr>
          </a:p>
        </p:txBody>
      </p:sp>
      <p:cxnSp>
        <p:nvCxnSpPr>
          <p:cNvPr id="659" name="Google Shape;659;p38"/>
          <p:cNvCxnSpPr/>
          <p:nvPr/>
        </p:nvCxnSpPr>
        <p:spPr>
          <a:xfrm rot="10800000">
            <a:off x="7016371"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660" name="Google Shape;660;p38"/>
          <p:cNvSpPr txBox="1"/>
          <p:nvPr/>
        </p:nvSpPr>
        <p:spPr>
          <a:xfrm>
            <a:off x="6983418" y="3648150"/>
            <a:ext cx="902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Muli"/>
                <a:ea typeface="Muli"/>
                <a:cs typeface="Muli"/>
                <a:sym typeface="Muli"/>
              </a:rPr>
              <a:t>Yellow is the color of gold, butter and ripe lemons</a:t>
            </a:r>
            <a:endParaRPr sz="900">
              <a:solidFill>
                <a:schemeClr val="dk1"/>
              </a:solidFill>
              <a:latin typeface="Muli"/>
              <a:ea typeface="Muli"/>
              <a:cs typeface="Muli"/>
              <a:sym typeface="Mul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9"/>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Roadmap</a:t>
            </a:r>
            <a:endParaRPr/>
          </a:p>
        </p:txBody>
      </p:sp>
      <p:sp>
        <p:nvSpPr>
          <p:cNvPr id="666" name="Google Shape;666;p3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61</a:t>
            </a:fld>
            <a:endParaRPr/>
          </a:p>
        </p:txBody>
      </p:sp>
      <p:sp>
        <p:nvSpPr>
          <p:cNvPr id="667" name="Google Shape;667;p39"/>
          <p:cNvSpPr/>
          <p:nvPr/>
        </p:nvSpPr>
        <p:spPr>
          <a:xfrm>
            <a:off x="0" y="2675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39"/>
          <p:cNvSpPr/>
          <p:nvPr/>
        </p:nvSpPr>
        <p:spPr>
          <a:xfrm>
            <a:off x="0" y="2675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669" name="Google Shape;669;p39"/>
          <p:cNvGrpSpPr/>
          <p:nvPr/>
        </p:nvGrpSpPr>
        <p:grpSpPr>
          <a:xfrm>
            <a:off x="1786339" y="2008201"/>
            <a:ext cx="473400" cy="473400"/>
            <a:chOff x="1786339" y="1703401"/>
            <a:chExt cx="473400" cy="473400"/>
          </a:xfrm>
        </p:grpSpPr>
        <p:sp>
          <p:nvSpPr>
            <p:cNvPr id="670" name="Google Shape;670;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uli"/>
                <a:ea typeface="Muli"/>
                <a:cs typeface="Muli"/>
                <a:sym typeface="Muli"/>
              </a:endParaRPr>
            </a:p>
          </p:txBody>
        </p:sp>
        <p:sp>
          <p:nvSpPr>
            <p:cNvPr id="671" name="Google Shape;671;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uli"/>
                  <a:ea typeface="Muli"/>
                  <a:cs typeface="Muli"/>
                  <a:sym typeface="Muli"/>
                </a:rPr>
                <a:t>1</a:t>
              </a:r>
              <a:endParaRPr sz="600">
                <a:solidFill>
                  <a:schemeClr val="dk1"/>
                </a:solidFill>
                <a:latin typeface="Muli"/>
                <a:ea typeface="Muli"/>
                <a:cs typeface="Muli"/>
                <a:sym typeface="Muli"/>
              </a:endParaRPr>
            </a:p>
          </p:txBody>
        </p:sp>
      </p:grpSp>
      <p:grpSp>
        <p:nvGrpSpPr>
          <p:cNvPr id="672" name="Google Shape;672;p39"/>
          <p:cNvGrpSpPr/>
          <p:nvPr/>
        </p:nvGrpSpPr>
        <p:grpSpPr>
          <a:xfrm>
            <a:off x="3814414" y="2008201"/>
            <a:ext cx="473400" cy="473400"/>
            <a:chOff x="3814414" y="1703401"/>
            <a:chExt cx="473400" cy="473400"/>
          </a:xfrm>
        </p:grpSpPr>
        <p:sp>
          <p:nvSpPr>
            <p:cNvPr id="673" name="Google Shape;673;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uli"/>
                <a:ea typeface="Muli"/>
                <a:cs typeface="Muli"/>
                <a:sym typeface="Muli"/>
              </a:endParaRPr>
            </a:p>
          </p:txBody>
        </p:sp>
        <p:sp>
          <p:nvSpPr>
            <p:cNvPr id="674" name="Google Shape;674;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uli"/>
                  <a:ea typeface="Muli"/>
                  <a:cs typeface="Muli"/>
                  <a:sym typeface="Muli"/>
                </a:rPr>
                <a:t>3</a:t>
              </a:r>
              <a:endParaRPr sz="600">
                <a:solidFill>
                  <a:schemeClr val="dk1"/>
                </a:solidFill>
                <a:latin typeface="Muli"/>
                <a:ea typeface="Muli"/>
                <a:cs typeface="Muli"/>
                <a:sym typeface="Muli"/>
              </a:endParaRPr>
            </a:p>
          </p:txBody>
        </p:sp>
      </p:grpSp>
      <p:grpSp>
        <p:nvGrpSpPr>
          <p:cNvPr id="675" name="Google Shape;675;p39"/>
          <p:cNvGrpSpPr/>
          <p:nvPr/>
        </p:nvGrpSpPr>
        <p:grpSpPr>
          <a:xfrm>
            <a:off x="5842489" y="2008201"/>
            <a:ext cx="473400" cy="473400"/>
            <a:chOff x="5842489" y="1703401"/>
            <a:chExt cx="473400" cy="473400"/>
          </a:xfrm>
        </p:grpSpPr>
        <p:sp>
          <p:nvSpPr>
            <p:cNvPr id="676" name="Google Shape;676;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uli"/>
                <a:ea typeface="Muli"/>
                <a:cs typeface="Muli"/>
                <a:sym typeface="Muli"/>
              </a:endParaRPr>
            </a:p>
          </p:txBody>
        </p:sp>
        <p:sp>
          <p:nvSpPr>
            <p:cNvPr id="677" name="Google Shape;677;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uli"/>
                  <a:ea typeface="Muli"/>
                  <a:cs typeface="Muli"/>
                  <a:sym typeface="Muli"/>
                </a:rPr>
                <a:t>5</a:t>
              </a:r>
              <a:endParaRPr sz="600">
                <a:solidFill>
                  <a:schemeClr val="dk1"/>
                </a:solidFill>
                <a:latin typeface="Muli"/>
                <a:ea typeface="Muli"/>
                <a:cs typeface="Muli"/>
                <a:sym typeface="Muli"/>
              </a:endParaRPr>
            </a:p>
          </p:txBody>
        </p:sp>
      </p:grpSp>
      <p:grpSp>
        <p:nvGrpSpPr>
          <p:cNvPr id="678" name="Google Shape;678;p39"/>
          <p:cNvGrpSpPr/>
          <p:nvPr/>
        </p:nvGrpSpPr>
        <p:grpSpPr>
          <a:xfrm>
            <a:off x="6880814" y="3881100"/>
            <a:ext cx="473400" cy="473400"/>
            <a:chOff x="6880814" y="3576300"/>
            <a:chExt cx="473400" cy="473400"/>
          </a:xfrm>
        </p:grpSpPr>
        <p:sp>
          <p:nvSpPr>
            <p:cNvPr id="679" name="Google Shape;679;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uli"/>
                <a:ea typeface="Muli"/>
                <a:cs typeface="Muli"/>
                <a:sym typeface="Muli"/>
              </a:endParaRPr>
            </a:p>
          </p:txBody>
        </p:sp>
        <p:sp>
          <p:nvSpPr>
            <p:cNvPr id="680" name="Google Shape;680;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uli"/>
                  <a:ea typeface="Muli"/>
                  <a:cs typeface="Muli"/>
                  <a:sym typeface="Muli"/>
                </a:rPr>
                <a:t>6</a:t>
              </a:r>
              <a:endParaRPr sz="600">
                <a:solidFill>
                  <a:schemeClr val="dk1"/>
                </a:solidFill>
                <a:latin typeface="Muli"/>
                <a:ea typeface="Muli"/>
                <a:cs typeface="Muli"/>
                <a:sym typeface="Muli"/>
              </a:endParaRPr>
            </a:p>
          </p:txBody>
        </p:sp>
      </p:grpSp>
      <p:grpSp>
        <p:nvGrpSpPr>
          <p:cNvPr id="681" name="Google Shape;681;p39"/>
          <p:cNvGrpSpPr/>
          <p:nvPr/>
        </p:nvGrpSpPr>
        <p:grpSpPr>
          <a:xfrm>
            <a:off x="4852739" y="3881100"/>
            <a:ext cx="473400" cy="473400"/>
            <a:chOff x="4852739" y="3576300"/>
            <a:chExt cx="473400" cy="473400"/>
          </a:xfrm>
        </p:grpSpPr>
        <p:sp>
          <p:nvSpPr>
            <p:cNvPr id="682" name="Google Shape;682;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uli"/>
                <a:ea typeface="Muli"/>
                <a:cs typeface="Muli"/>
                <a:sym typeface="Muli"/>
              </a:endParaRPr>
            </a:p>
          </p:txBody>
        </p:sp>
        <p:sp>
          <p:nvSpPr>
            <p:cNvPr id="683" name="Google Shape;683;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uli"/>
                  <a:ea typeface="Muli"/>
                  <a:cs typeface="Muli"/>
                  <a:sym typeface="Muli"/>
                </a:rPr>
                <a:t>4</a:t>
              </a:r>
              <a:endParaRPr sz="600">
                <a:solidFill>
                  <a:schemeClr val="dk1"/>
                </a:solidFill>
                <a:latin typeface="Muli"/>
                <a:ea typeface="Muli"/>
                <a:cs typeface="Muli"/>
                <a:sym typeface="Muli"/>
              </a:endParaRPr>
            </a:p>
          </p:txBody>
        </p:sp>
      </p:grpSp>
      <p:grpSp>
        <p:nvGrpSpPr>
          <p:cNvPr id="684" name="Google Shape;684;p39"/>
          <p:cNvGrpSpPr/>
          <p:nvPr/>
        </p:nvGrpSpPr>
        <p:grpSpPr>
          <a:xfrm>
            <a:off x="2824664" y="3881100"/>
            <a:ext cx="473400" cy="473400"/>
            <a:chOff x="2824664" y="3576300"/>
            <a:chExt cx="473400" cy="473400"/>
          </a:xfrm>
        </p:grpSpPr>
        <p:sp>
          <p:nvSpPr>
            <p:cNvPr id="685" name="Google Shape;685;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uli"/>
                <a:ea typeface="Muli"/>
                <a:cs typeface="Muli"/>
                <a:sym typeface="Muli"/>
              </a:endParaRPr>
            </a:p>
          </p:txBody>
        </p:sp>
        <p:sp>
          <p:nvSpPr>
            <p:cNvPr id="686" name="Google Shape;686;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uli"/>
                  <a:ea typeface="Muli"/>
                  <a:cs typeface="Muli"/>
                  <a:sym typeface="Muli"/>
                </a:rPr>
                <a:t>2</a:t>
              </a:r>
              <a:endParaRPr sz="600">
                <a:solidFill>
                  <a:schemeClr val="dk1"/>
                </a:solidFill>
                <a:latin typeface="Muli"/>
                <a:ea typeface="Muli"/>
                <a:cs typeface="Muli"/>
                <a:sym typeface="Muli"/>
              </a:endParaRPr>
            </a:p>
          </p:txBody>
        </p:sp>
      </p:grpSp>
      <p:sp>
        <p:nvSpPr>
          <p:cNvPr id="687" name="Google Shape;687;p39"/>
          <p:cNvSpPr txBox="1"/>
          <p:nvPr/>
        </p:nvSpPr>
        <p:spPr>
          <a:xfrm>
            <a:off x="1379850"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Muli"/>
                <a:ea typeface="Muli"/>
                <a:cs typeface="Muli"/>
                <a:sym typeface="Muli"/>
              </a:rPr>
              <a:t>Blue is the colour of the clear sky and the deep sea</a:t>
            </a:r>
            <a:endParaRPr sz="900">
              <a:solidFill>
                <a:schemeClr val="dk1"/>
              </a:solidFill>
              <a:latin typeface="Muli"/>
              <a:ea typeface="Muli"/>
              <a:cs typeface="Muli"/>
              <a:sym typeface="Muli"/>
            </a:endParaRPr>
          </a:p>
        </p:txBody>
      </p:sp>
      <p:sp>
        <p:nvSpPr>
          <p:cNvPr id="688" name="Google Shape;688;p39"/>
          <p:cNvSpPr txBox="1"/>
          <p:nvPr/>
        </p:nvSpPr>
        <p:spPr>
          <a:xfrm>
            <a:off x="3377205"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Muli"/>
                <a:ea typeface="Muli"/>
                <a:cs typeface="Muli"/>
                <a:sym typeface="Muli"/>
              </a:rPr>
              <a:t>Red is the colour of danger and courage</a:t>
            </a:r>
            <a:endParaRPr sz="900">
              <a:solidFill>
                <a:schemeClr val="dk1"/>
              </a:solidFill>
              <a:latin typeface="Muli"/>
              <a:ea typeface="Muli"/>
              <a:cs typeface="Muli"/>
              <a:sym typeface="Muli"/>
            </a:endParaRPr>
          </a:p>
        </p:txBody>
      </p:sp>
      <p:sp>
        <p:nvSpPr>
          <p:cNvPr id="689" name="Google Shape;689;p39"/>
          <p:cNvSpPr txBox="1"/>
          <p:nvPr/>
        </p:nvSpPr>
        <p:spPr>
          <a:xfrm>
            <a:off x="5436010"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Muli"/>
                <a:ea typeface="Muli"/>
                <a:cs typeface="Muli"/>
                <a:sym typeface="Muli"/>
              </a:rPr>
              <a:t>Black is the color of ebony and of outer space</a:t>
            </a:r>
            <a:endParaRPr sz="900">
              <a:solidFill>
                <a:schemeClr val="dk1"/>
              </a:solidFill>
              <a:latin typeface="Muli"/>
              <a:ea typeface="Muli"/>
              <a:cs typeface="Muli"/>
              <a:sym typeface="Muli"/>
            </a:endParaRPr>
          </a:p>
        </p:txBody>
      </p:sp>
      <p:sp>
        <p:nvSpPr>
          <p:cNvPr id="690" name="Google Shape;690;p39"/>
          <p:cNvSpPr txBox="1"/>
          <p:nvPr/>
        </p:nvSpPr>
        <p:spPr>
          <a:xfrm>
            <a:off x="241817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Muli"/>
                <a:ea typeface="Muli"/>
                <a:cs typeface="Muli"/>
                <a:sym typeface="Muli"/>
              </a:rPr>
              <a:t>Yellow is the color of gold, butter and ripe lemons</a:t>
            </a:r>
            <a:endParaRPr sz="900">
              <a:solidFill>
                <a:schemeClr val="dk1"/>
              </a:solidFill>
              <a:latin typeface="Muli"/>
              <a:ea typeface="Muli"/>
              <a:cs typeface="Muli"/>
              <a:sym typeface="Muli"/>
            </a:endParaRPr>
          </a:p>
        </p:txBody>
      </p:sp>
      <p:sp>
        <p:nvSpPr>
          <p:cNvPr id="691" name="Google Shape;691;p39"/>
          <p:cNvSpPr txBox="1"/>
          <p:nvPr/>
        </p:nvSpPr>
        <p:spPr>
          <a:xfrm>
            <a:off x="444625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Muli"/>
                <a:ea typeface="Muli"/>
                <a:cs typeface="Muli"/>
                <a:sym typeface="Muli"/>
              </a:rPr>
              <a:t>White is the color of milk and fresh snow</a:t>
            </a:r>
            <a:endParaRPr sz="900">
              <a:solidFill>
                <a:schemeClr val="dk1"/>
              </a:solidFill>
              <a:latin typeface="Muli"/>
              <a:ea typeface="Muli"/>
              <a:cs typeface="Muli"/>
              <a:sym typeface="Muli"/>
            </a:endParaRPr>
          </a:p>
        </p:txBody>
      </p:sp>
      <p:sp>
        <p:nvSpPr>
          <p:cNvPr id="692" name="Google Shape;692;p39"/>
          <p:cNvSpPr txBox="1"/>
          <p:nvPr/>
        </p:nvSpPr>
        <p:spPr>
          <a:xfrm>
            <a:off x="647433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Muli"/>
                <a:ea typeface="Muli"/>
                <a:cs typeface="Muli"/>
                <a:sym typeface="Muli"/>
              </a:rPr>
              <a:t>Blue is the colour of the clear sky and the deep sea</a:t>
            </a:r>
            <a:endParaRPr sz="900">
              <a:solidFill>
                <a:schemeClr val="dk1"/>
              </a:solidFill>
              <a:latin typeface="Muli"/>
              <a:ea typeface="Muli"/>
              <a:cs typeface="Muli"/>
              <a:sym typeface="Mul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0"/>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Gantt chart</a:t>
            </a:r>
            <a:endParaRPr/>
          </a:p>
        </p:txBody>
      </p:sp>
      <p:sp>
        <p:nvSpPr>
          <p:cNvPr id="698" name="Google Shape;698;p4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62</a:t>
            </a:fld>
            <a:endParaRPr/>
          </a:p>
        </p:txBody>
      </p:sp>
      <p:graphicFrame>
        <p:nvGraphicFramePr>
          <p:cNvPr id="699" name="Google Shape;699;p40"/>
          <p:cNvGraphicFramePr/>
          <p:nvPr/>
        </p:nvGraphicFramePr>
        <p:xfrm>
          <a:off x="1108900" y="1564481"/>
          <a:ext cx="6308400" cy="3197750"/>
        </p:xfrm>
        <a:graphic>
          <a:graphicData uri="http://schemas.openxmlformats.org/drawingml/2006/table">
            <a:tbl>
              <a:tblPr>
                <a:noFill/>
                <a:tableStyleId>{277F627C-A79C-4CEA-9F43-E7185F252452}</a:tableStyleId>
              </a:tblPr>
              <a:tblGrid>
                <a:gridCol w="9485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Muli"/>
                        <a:ea typeface="Muli"/>
                        <a:cs typeface="Muli"/>
                        <a:sym typeface="Muli"/>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Muli"/>
                          <a:ea typeface="Muli"/>
                          <a:cs typeface="Muli"/>
                          <a:sym typeface="Muli"/>
                        </a:rPr>
                        <a:t>Week 1</a:t>
                      </a:r>
                      <a:endParaRPr sz="800" b="1">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Muli"/>
                          <a:ea typeface="Muli"/>
                          <a:cs typeface="Muli"/>
                          <a:sym typeface="Muli"/>
                        </a:rPr>
                        <a:t>Week 2</a:t>
                      </a:r>
                      <a:endParaRPr sz="800" b="1">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Muli"/>
                        <a:ea typeface="Muli"/>
                        <a:cs typeface="Muli"/>
                        <a:sym typeface="Muli"/>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1</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2</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3</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4</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5</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6</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7</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8</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9</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10</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11</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12</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13</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Muli"/>
                          <a:ea typeface="Muli"/>
                          <a:cs typeface="Muli"/>
                          <a:sym typeface="Muli"/>
                        </a:rPr>
                        <a:t>14</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Muli"/>
                          <a:ea typeface="Muli"/>
                          <a:cs typeface="Muli"/>
                          <a:sym typeface="Muli"/>
                        </a:rPr>
                        <a:t>Task 1</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2</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3</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4</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5</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6</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7</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8</a:t>
                      </a:r>
                      <a:endParaRPr sz="800">
                        <a:solidFill>
                          <a:schemeClr val="dk2"/>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Muli"/>
                        <a:ea typeface="Muli"/>
                        <a:cs typeface="Muli"/>
                        <a:sym typeface="Muli"/>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1"/>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SWOT Analysis</a:t>
            </a:r>
            <a:endParaRPr/>
          </a:p>
        </p:txBody>
      </p:sp>
      <p:sp>
        <p:nvSpPr>
          <p:cNvPr id="705" name="Google Shape;705;p41"/>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63</a:t>
            </a:fld>
            <a:endParaRPr/>
          </a:p>
        </p:txBody>
      </p:sp>
      <p:sp>
        <p:nvSpPr>
          <p:cNvPr id="706" name="Google Shape;706;p41"/>
          <p:cNvSpPr/>
          <p:nvPr/>
        </p:nvSpPr>
        <p:spPr>
          <a:xfrm>
            <a:off x="846400" y="1762650"/>
            <a:ext cx="3657900" cy="13782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Muli"/>
                <a:ea typeface="Muli"/>
                <a:cs typeface="Muli"/>
                <a:sym typeface="Muli"/>
              </a:rPr>
              <a:t>STRENGTHS</a:t>
            </a:r>
            <a:endParaRPr b="1">
              <a:solidFill>
                <a:schemeClr val="dk1"/>
              </a:solidFill>
              <a:latin typeface="Muli"/>
              <a:ea typeface="Muli"/>
              <a:cs typeface="Muli"/>
              <a:sym typeface="Muli"/>
            </a:endParaRPr>
          </a:p>
          <a:p>
            <a:pPr marL="0" lvl="0" indent="0" algn="l" rtl="0">
              <a:spcBef>
                <a:spcPts val="600"/>
              </a:spcBef>
              <a:spcAft>
                <a:spcPts val="600"/>
              </a:spcAft>
              <a:buNone/>
            </a:pPr>
            <a:r>
              <a:rPr lang="en">
                <a:solidFill>
                  <a:schemeClr val="dk1"/>
                </a:solidFill>
                <a:latin typeface="Muli"/>
                <a:ea typeface="Muli"/>
                <a:cs typeface="Muli"/>
                <a:sym typeface="Muli"/>
              </a:rPr>
              <a:t>Blue is the colour of the clear sky and the deep sea</a:t>
            </a:r>
            <a:endParaRPr>
              <a:solidFill>
                <a:schemeClr val="dk1"/>
              </a:solidFill>
              <a:latin typeface="Muli"/>
              <a:ea typeface="Muli"/>
              <a:cs typeface="Muli"/>
              <a:sym typeface="Muli"/>
            </a:endParaRPr>
          </a:p>
        </p:txBody>
      </p:sp>
      <p:sp>
        <p:nvSpPr>
          <p:cNvPr id="707" name="Google Shape;707;p41"/>
          <p:cNvSpPr/>
          <p:nvPr/>
        </p:nvSpPr>
        <p:spPr>
          <a:xfrm>
            <a:off x="4655735" y="1762650"/>
            <a:ext cx="3657900" cy="13782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Muli"/>
                <a:ea typeface="Muli"/>
                <a:cs typeface="Muli"/>
                <a:sym typeface="Muli"/>
              </a:rPr>
              <a:t>WEAKNESSES</a:t>
            </a:r>
            <a:endParaRPr b="1">
              <a:solidFill>
                <a:schemeClr val="dk1"/>
              </a:solidFill>
              <a:latin typeface="Muli"/>
              <a:ea typeface="Muli"/>
              <a:cs typeface="Muli"/>
              <a:sym typeface="Muli"/>
            </a:endParaRPr>
          </a:p>
          <a:p>
            <a:pPr marL="0" lvl="0" indent="0" algn="r" rtl="0">
              <a:spcBef>
                <a:spcPts val="600"/>
              </a:spcBef>
              <a:spcAft>
                <a:spcPts val="600"/>
              </a:spcAft>
              <a:buNone/>
            </a:pPr>
            <a:r>
              <a:rPr lang="en">
                <a:solidFill>
                  <a:schemeClr val="dk1"/>
                </a:solidFill>
                <a:latin typeface="Muli"/>
                <a:ea typeface="Muli"/>
                <a:cs typeface="Muli"/>
                <a:sym typeface="Muli"/>
              </a:rPr>
              <a:t>Yellow is the color of gold, butter and ripe lemons</a:t>
            </a:r>
            <a:endParaRPr>
              <a:solidFill>
                <a:schemeClr val="dk1"/>
              </a:solidFill>
              <a:latin typeface="Muli"/>
              <a:ea typeface="Muli"/>
              <a:cs typeface="Muli"/>
              <a:sym typeface="Muli"/>
            </a:endParaRPr>
          </a:p>
        </p:txBody>
      </p:sp>
      <p:sp>
        <p:nvSpPr>
          <p:cNvPr id="708" name="Google Shape;708;p41"/>
          <p:cNvSpPr/>
          <p:nvPr/>
        </p:nvSpPr>
        <p:spPr>
          <a:xfrm>
            <a:off x="846400" y="3291942"/>
            <a:ext cx="3657900" cy="13782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Muli"/>
              <a:ea typeface="Muli"/>
              <a:cs typeface="Muli"/>
              <a:sym typeface="Muli"/>
            </a:endParaRPr>
          </a:p>
          <a:p>
            <a:pPr marL="0" lvl="0" indent="0" algn="l" rtl="0">
              <a:spcBef>
                <a:spcPts val="600"/>
              </a:spcBef>
              <a:spcAft>
                <a:spcPts val="0"/>
              </a:spcAft>
              <a:buClr>
                <a:schemeClr val="dk1"/>
              </a:buClr>
              <a:buSzPts val="1100"/>
              <a:buFont typeface="Arial"/>
              <a:buNone/>
            </a:pPr>
            <a:r>
              <a:rPr lang="en">
                <a:solidFill>
                  <a:schemeClr val="dk1"/>
                </a:solidFill>
                <a:latin typeface="Muli"/>
                <a:ea typeface="Muli"/>
                <a:cs typeface="Muli"/>
                <a:sym typeface="Muli"/>
              </a:rPr>
              <a:t>Black is the color of ebony and of outer space</a:t>
            </a:r>
            <a:endParaRPr>
              <a:solidFill>
                <a:schemeClr val="dk1"/>
              </a:solidFill>
              <a:latin typeface="Muli"/>
              <a:ea typeface="Muli"/>
              <a:cs typeface="Muli"/>
              <a:sym typeface="Muli"/>
            </a:endParaRPr>
          </a:p>
          <a:p>
            <a:pPr marL="0" lvl="0" indent="0" algn="l" rtl="0">
              <a:spcBef>
                <a:spcPts val="600"/>
              </a:spcBef>
              <a:spcAft>
                <a:spcPts val="600"/>
              </a:spcAft>
              <a:buClr>
                <a:schemeClr val="dk1"/>
              </a:buClr>
              <a:buSzPts val="1100"/>
              <a:buFont typeface="Arial"/>
              <a:buNone/>
            </a:pPr>
            <a:r>
              <a:rPr lang="en" b="1">
                <a:solidFill>
                  <a:schemeClr val="dk1"/>
                </a:solidFill>
                <a:latin typeface="Muli"/>
                <a:ea typeface="Muli"/>
                <a:cs typeface="Muli"/>
                <a:sym typeface="Muli"/>
              </a:rPr>
              <a:t>OPPORTUNITIES</a:t>
            </a:r>
            <a:endParaRPr>
              <a:solidFill>
                <a:schemeClr val="dk1"/>
              </a:solidFill>
              <a:latin typeface="Muli"/>
              <a:ea typeface="Muli"/>
              <a:cs typeface="Muli"/>
              <a:sym typeface="Muli"/>
            </a:endParaRPr>
          </a:p>
        </p:txBody>
      </p:sp>
      <p:sp>
        <p:nvSpPr>
          <p:cNvPr id="709" name="Google Shape;709;p41"/>
          <p:cNvSpPr/>
          <p:nvPr/>
        </p:nvSpPr>
        <p:spPr>
          <a:xfrm>
            <a:off x="4655735" y="3291942"/>
            <a:ext cx="3657900" cy="13782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uli"/>
                <a:ea typeface="Muli"/>
                <a:cs typeface="Muli"/>
                <a:sym typeface="Muli"/>
              </a:rPr>
              <a:t>White is the color of milk and fresh snow</a:t>
            </a:r>
            <a:endParaRPr>
              <a:solidFill>
                <a:schemeClr val="dk1"/>
              </a:solidFill>
              <a:latin typeface="Muli"/>
              <a:ea typeface="Muli"/>
              <a:cs typeface="Muli"/>
              <a:sym typeface="Muli"/>
            </a:endParaRPr>
          </a:p>
          <a:p>
            <a:pPr marL="0" lvl="0" indent="0" algn="r" rtl="0">
              <a:spcBef>
                <a:spcPts val="600"/>
              </a:spcBef>
              <a:spcAft>
                <a:spcPts val="600"/>
              </a:spcAft>
              <a:buNone/>
            </a:pPr>
            <a:r>
              <a:rPr lang="en" b="1">
                <a:solidFill>
                  <a:schemeClr val="dk1"/>
                </a:solidFill>
                <a:latin typeface="Muli"/>
                <a:ea typeface="Muli"/>
                <a:cs typeface="Muli"/>
                <a:sym typeface="Muli"/>
              </a:rPr>
              <a:t>THREATS</a:t>
            </a:r>
            <a:endParaRPr>
              <a:solidFill>
                <a:schemeClr val="dk1"/>
              </a:solidFill>
              <a:latin typeface="Muli"/>
              <a:ea typeface="Muli"/>
              <a:cs typeface="Muli"/>
              <a:sym typeface="Muli"/>
            </a:endParaRPr>
          </a:p>
        </p:txBody>
      </p:sp>
      <p:sp>
        <p:nvSpPr>
          <p:cNvPr id="710" name="Google Shape;710;p41"/>
          <p:cNvSpPr/>
          <p:nvPr/>
        </p:nvSpPr>
        <p:spPr>
          <a:xfrm>
            <a:off x="3454355" y="2088762"/>
            <a:ext cx="2102100" cy="2102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rot="5400000">
            <a:off x="3605829" y="2088762"/>
            <a:ext cx="2102100" cy="2102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rot="10800000">
            <a:off x="3605829" y="2241436"/>
            <a:ext cx="2102100" cy="2102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5400000">
            <a:off x="3454355" y="2241436"/>
            <a:ext cx="2102100" cy="2102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3938294" y="2527233"/>
            <a:ext cx="279296" cy="386712"/>
          </a:xfrm>
          <a:prstGeom prst="rect">
            <a:avLst/>
          </a:prstGeom>
        </p:spPr>
        <p:txBody>
          <a:bodyPr>
            <a:prstTxWarp prst="textPlain">
              <a:avLst/>
            </a:prstTxWarp>
          </a:bodyPr>
          <a:lstStyle/>
          <a:p>
            <a:pPr lvl="0" algn="ctr"/>
            <a:r>
              <a:rPr b="0" i="0">
                <a:ln>
                  <a:noFill/>
                </a:ln>
                <a:solidFill>
                  <a:schemeClr val="dk1"/>
                </a:solidFill>
                <a:latin typeface="Nixie One"/>
              </a:rPr>
              <a:t>S</a:t>
            </a:r>
          </a:p>
        </p:txBody>
      </p:sp>
      <p:sp>
        <p:nvSpPr>
          <p:cNvPr id="715" name="Google Shape;715;p41"/>
          <p:cNvSpPr/>
          <p:nvPr/>
        </p:nvSpPr>
        <p:spPr>
          <a:xfrm>
            <a:off x="4821530" y="2533946"/>
            <a:ext cx="554832" cy="381341"/>
          </a:xfrm>
          <a:prstGeom prst="rect">
            <a:avLst/>
          </a:prstGeom>
        </p:spPr>
        <p:txBody>
          <a:bodyPr>
            <a:prstTxWarp prst="textPlain">
              <a:avLst/>
            </a:prstTxWarp>
          </a:bodyPr>
          <a:lstStyle/>
          <a:p>
            <a:pPr lvl="0" algn="ctr"/>
            <a:r>
              <a:rPr b="0" i="0">
                <a:ln>
                  <a:noFill/>
                </a:ln>
                <a:solidFill>
                  <a:schemeClr val="dk1"/>
                </a:solidFill>
                <a:latin typeface="Nixie One"/>
              </a:rPr>
              <a:t>W</a:t>
            </a:r>
          </a:p>
        </p:txBody>
      </p:sp>
      <p:sp>
        <p:nvSpPr>
          <p:cNvPr id="716" name="Google Shape;716;p41"/>
          <p:cNvSpPr/>
          <p:nvPr/>
        </p:nvSpPr>
        <p:spPr>
          <a:xfrm>
            <a:off x="3908216" y="3489399"/>
            <a:ext cx="359862" cy="386712"/>
          </a:xfrm>
          <a:prstGeom prst="rect">
            <a:avLst/>
          </a:prstGeom>
        </p:spPr>
        <p:txBody>
          <a:bodyPr>
            <a:prstTxWarp prst="textPlain">
              <a:avLst/>
            </a:prstTxWarp>
          </a:bodyPr>
          <a:lstStyle/>
          <a:p>
            <a:pPr lvl="0" algn="ctr"/>
            <a:r>
              <a:rPr b="0" i="0">
                <a:ln>
                  <a:noFill/>
                </a:ln>
                <a:solidFill>
                  <a:schemeClr val="dk1"/>
                </a:solidFill>
                <a:latin typeface="Nixie One"/>
              </a:rPr>
              <a:t>O</a:t>
            </a:r>
          </a:p>
        </p:txBody>
      </p:sp>
      <p:sp>
        <p:nvSpPr>
          <p:cNvPr id="717" name="Google Shape;717;p41"/>
          <p:cNvSpPr/>
          <p:nvPr/>
        </p:nvSpPr>
        <p:spPr>
          <a:xfrm>
            <a:off x="4920895" y="3496112"/>
            <a:ext cx="306151" cy="375970"/>
          </a:xfrm>
          <a:prstGeom prst="rect">
            <a:avLst/>
          </a:prstGeom>
        </p:spPr>
        <p:txBody>
          <a:bodyPr>
            <a:prstTxWarp prst="textPlain">
              <a:avLst/>
            </a:prstTxWarp>
          </a:bodyPr>
          <a:lstStyle/>
          <a:p>
            <a:pPr lvl="0" algn="ctr"/>
            <a:r>
              <a:rPr b="0" i="0">
                <a:ln>
                  <a:noFill/>
                </a:ln>
                <a:solidFill>
                  <a:schemeClr val="dk1"/>
                </a:solidFill>
                <a:latin typeface="Nixie One"/>
              </a:rPr>
              <a:t>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2"/>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723" name="Google Shape;723;p4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64</a:t>
            </a:fld>
            <a:endParaRPr/>
          </a:p>
        </p:txBody>
      </p:sp>
      <p:sp>
        <p:nvSpPr>
          <p:cNvPr id="724" name="Google Shape;724;p42"/>
          <p:cNvSpPr txBox="1"/>
          <p:nvPr/>
        </p:nvSpPr>
        <p:spPr>
          <a:xfrm>
            <a:off x="1986120" y="467025"/>
            <a:ext cx="1723800" cy="15945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Muli"/>
                <a:ea typeface="Muli"/>
                <a:cs typeface="Muli"/>
                <a:sym typeface="Muli"/>
              </a:rPr>
              <a:t>Key Activities</a:t>
            </a:r>
            <a:endParaRPr sz="900" b="1">
              <a:solidFill>
                <a:schemeClr val="dk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sz="800" b="1">
              <a:solidFill>
                <a:schemeClr val="dk2"/>
              </a:solidFill>
              <a:latin typeface="Muli"/>
              <a:ea typeface="Muli"/>
              <a:cs typeface="Muli"/>
              <a:sym typeface="Muli"/>
            </a:endParaRPr>
          </a:p>
        </p:txBody>
      </p:sp>
      <p:sp>
        <p:nvSpPr>
          <p:cNvPr id="725" name="Google Shape;725;p42"/>
          <p:cNvSpPr txBox="1"/>
          <p:nvPr/>
        </p:nvSpPr>
        <p:spPr>
          <a:xfrm>
            <a:off x="1986120" y="2061694"/>
            <a:ext cx="1723800" cy="15945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Muli"/>
                <a:ea typeface="Muli"/>
                <a:cs typeface="Muli"/>
                <a:sym typeface="Muli"/>
              </a:rPr>
              <a:t>Key Resources</a:t>
            </a:r>
            <a:endParaRPr sz="900" b="1">
              <a:solidFill>
                <a:schemeClr val="dk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sz="900" b="1">
              <a:solidFill>
                <a:schemeClr val="dk1"/>
              </a:solidFill>
              <a:latin typeface="Muli"/>
              <a:ea typeface="Muli"/>
              <a:cs typeface="Muli"/>
              <a:sym typeface="Muli"/>
            </a:endParaRPr>
          </a:p>
        </p:txBody>
      </p:sp>
      <p:sp>
        <p:nvSpPr>
          <p:cNvPr id="726" name="Google Shape;726;p42"/>
          <p:cNvSpPr txBox="1"/>
          <p:nvPr/>
        </p:nvSpPr>
        <p:spPr>
          <a:xfrm>
            <a:off x="3710040" y="467025"/>
            <a:ext cx="1723800" cy="31893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Muli"/>
                <a:ea typeface="Muli"/>
                <a:cs typeface="Muli"/>
                <a:sym typeface="Muli"/>
              </a:rPr>
              <a:t>Value Propositions</a:t>
            </a:r>
            <a:endParaRPr sz="900" b="1">
              <a:solidFill>
                <a:schemeClr val="dk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sz="900" b="1">
              <a:solidFill>
                <a:schemeClr val="dk1"/>
              </a:solidFill>
              <a:latin typeface="Muli"/>
              <a:ea typeface="Muli"/>
              <a:cs typeface="Muli"/>
              <a:sym typeface="Muli"/>
            </a:endParaRPr>
          </a:p>
        </p:txBody>
      </p:sp>
      <p:sp>
        <p:nvSpPr>
          <p:cNvPr id="727" name="Google Shape;727;p42"/>
          <p:cNvSpPr txBox="1"/>
          <p:nvPr/>
        </p:nvSpPr>
        <p:spPr>
          <a:xfrm>
            <a:off x="5433959" y="467025"/>
            <a:ext cx="1723800" cy="15945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Muli"/>
                <a:ea typeface="Muli"/>
                <a:cs typeface="Muli"/>
                <a:sym typeface="Muli"/>
              </a:rPr>
              <a:t>Customer Relationships</a:t>
            </a:r>
            <a:endParaRPr sz="900" b="1">
              <a:solidFill>
                <a:schemeClr val="dk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sz="900" b="1">
              <a:solidFill>
                <a:schemeClr val="dk1"/>
              </a:solidFill>
              <a:latin typeface="Muli"/>
              <a:ea typeface="Muli"/>
              <a:cs typeface="Muli"/>
              <a:sym typeface="Muli"/>
            </a:endParaRPr>
          </a:p>
        </p:txBody>
      </p:sp>
      <p:sp>
        <p:nvSpPr>
          <p:cNvPr id="728" name="Google Shape;728;p42"/>
          <p:cNvSpPr txBox="1"/>
          <p:nvPr/>
        </p:nvSpPr>
        <p:spPr>
          <a:xfrm>
            <a:off x="5433959" y="2061694"/>
            <a:ext cx="1723800" cy="15945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Muli"/>
                <a:ea typeface="Muli"/>
                <a:cs typeface="Muli"/>
                <a:sym typeface="Muli"/>
              </a:rPr>
              <a:t>Channels</a:t>
            </a:r>
            <a:endParaRPr sz="900" b="1">
              <a:solidFill>
                <a:schemeClr val="dk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sz="900" b="1">
              <a:solidFill>
                <a:schemeClr val="dk1"/>
              </a:solidFill>
              <a:latin typeface="Muli"/>
              <a:ea typeface="Muli"/>
              <a:cs typeface="Muli"/>
              <a:sym typeface="Muli"/>
            </a:endParaRPr>
          </a:p>
        </p:txBody>
      </p:sp>
      <p:sp>
        <p:nvSpPr>
          <p:cNvPr id="729" name="Google Shape;729;p42"/>
          <p:cNvSpPr txBox="1"/>
          <p:nvPr/>
        </p:nvSpPr>
        <p:spPr>
          <a:xfrm>
            <a:off x="7157879" y="467025"/>
            <a:ext cx="1723800" cy="31893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Muli"/>
                <a:ea typeface="Muli"/>
                <a:cs typeface="Muli"/>
                <a:sym typeface="Muli"/>
              </a:rPr>
              <a:t>Customer Segments</a:t>
            </a:r>
            <a:endParaRPr sz="900" b="1">
              <a:solidFill>
                <a:schemeClr val="dk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sz="900" b="1">
              <a:solidFill>
                <a:schemeClr val="dk1"/>
              </a:solidFill>
              <a:latin typeface="Muli"/>
              <a:ea typeface="Muli"/>
              <a:cs typeface="Muli"/>
              <a:sym typeface="Muli"/>
            </a:endParaRPr>
          </a:p>
        </p:txBody>
      </p:sp>
      <p:sp>
        <p:nvSpPr>
          <p:cNvPr id="730" name="Google Shape;730;p42"/>
          <p:cNvSpPr txBox="1"/>
          <p:nvPr/>
        </p:nvSpPr>
        <p:spPr>
          <a:xfrm>
            <a:off x="262200" y="467025"/>
            <a:ext cx="1723800" cy="31893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Muli"/>
                <a:ea typeface="Muli"/>
                <a:cs typeface="Muli"/>
                <a:sym typeface="Muli"/>
              </a:rPr>
              <a:t>Key Partners</a:t>
            </a:r>
            <a:endParaRPr sz="900" b="1">
              <a:solidFill>
                <a:schemeClr val="dk1"/>
              </a:solidFill>
              <a:latin typeface="Muli"/>
              <a:ea typeface="Muli"/>
              <a:cs typeface="Muli"/>
              <a:sym typeface="Muli"/>
            </a:endParaRPr>
          </a:p>
          <a:p>
            <a:pPr marL="0" lvl="0" indent="0" algn="l" rtl="0">
              <a:spcBef>
                <a:spcPts val="400"/>
              </a:spcBef>
              <a:spcAft>
                <a:spcPts val="400"/>
              </a:spcAft>
              <a:buNone/>
            </a:pPr>
            <a:r>
              <a:rPr lang="en" sz="800">
                <a:solidFill>
                  <a:schemeClr val="dk2"/>
                </a:solidFill>
                <a:latin typeface="Muli"/>
                <a:ea typeface="Muli"/>
                <a:cs typeface="Muli"/>
                <a:sym typeface="Muli"/>
              </a:rPr>
              <a:t>Insert your content</a:t>
            </a:r>
            <a:endParaRPr sz="800" b="1">
              <a:solidFill>
                <a:schemeClr val="dk2"/>
              </a:solidFill>
              <a:latin typeface="Muli"/>
              <a:ea typeface="Muli"/>
              <a:cs typeface="Muli"/>
              <a:sym typeface="Muli"/>
            </a:endParaRPr>
          </a:p>
        </p:txBody>
      </p:sp>
      <p:sp>
        <p:nvSpPr>
          <p:cNvPr id="731" name="Google Shape;731;p42"/>
          <p:cNvSpPr txBox="1"/>
          <p:nvPr/>
        </p:nvSpPr>
        <p:spPr>
          <a:xfrm>
            <a:off x="262200" y="3656363"/>
            <a:ext cx="4309800" cy="1235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Muli"/>
                <a:ea typeface="Muli"/>
                <a:cs typeface="Muli"/>
                <a:sym typeface="Muli"/>
              </a:rPr>
              <a:t>Cost Structure</a:t>
            </a:r>
            <a:endParaRPr sz="900" b="1">
              <a:solidFill>
                <a:schemeClr val="dk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sz="900" b="1">
              <a:solidFill>
                <a:schemeClr val="dk1"/>
              </a:solidFill>
              <a:latin typeface="Muli"/>
              <a:ea typeface="Muli"/>
              <a:cs typeface="Muli"/>
              <a:sym typeface="Muli"/>
            </a:endParaRPr>
          </a:p>
        </p:txBody>
      </p:sp>
      <p:sp>
        <p:nvSpPr>
          <p:cNvPr id="732" name="Google Shape;732;p42"/>
          <p:cNvSpPr txBox="1"/>
          <p:nvPr/>
        </p:nvSpPr>
        <p:spPr>
          <a:xfrm>
            <a:off x="4571999" y="3656363"/>
            <a:ext cx="4309800" cy="1235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Muli"/>
                <a:ea typeface="Muli"/>
                <a:cs typeface="Muli"/>
                <a:sym typeface="Muli"/>
              </a:rPr>
              <a:t>Revenue Streams</a:t>
            </a:r>
            <a:endParaRPr sz="900" b="1">
              <a:solidFill>
                <a:schemeClr val="dk1"/>
              </a:solidFill>
              <a:latin typeface="Muli"/>
              <a:ea typeface="Muli"/>
              <a:cs typeface="Muli"/>
              <a:sym typeface="Muli"/>
            </a:endParaRPr>
          </a:p>
          <a:p>
            <a:pPr marL="0" lvl="0" indent="0" algn="l" rtl="0">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sz="900" b="1">
              <a:solidFill>
                <a:schemeClr val="dk1"/>
              </a:solidFill>
              <a:latin typeface="Muli"/>
              <a:ea typeface="Muli"/>
              <a:cs typeface="Muli"/>
              <a:sym typeface="Muli"/>
            </a:endParaRPr>
          </a:p>
        </p:txBody>
      </p:sp>
      <p:sp>
        <p:nvSpPr>
          <p:cNvPr id="733" name="Google Shape;733;p42"/>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4" name="Google Shape;734;p42"/>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5" name="Google Shape;735;p42"/>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6" name="Google Shape;736;p42"/>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37" name="Google Shape;737;p42"/>
          <p:cNvGrpSpPr/>
          <p:nvPr/>
        </p:nvGrpSpPr>
        <p:grpSpPr>
          <a:xfrm>
            <a:off x="8561977" y="3732397"/>
            <a:ext cx="233502" cy="171203"/>
            <a:chOff x="4610450" y="3703750"/>
            <a:chExt cx="453050" cy="332175"/>
          </a:xfrm>
        </p:grpSpPr>
        <p:sp>
          <p:nvSpPr>
            <p:cNvPr id="738" name="Google Shape;738;p42"/>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9" name="Google Shape;739;p42"/>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740" name="Google Shape;740;p42"/>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41" name="Google Shape;741;p42"/>
          <p:cNvGrpSpPr/>
          <p:nvPr/>
        </p:nvGrpSpPr>
        <p:grpSpPr>
          <a:xfrm>
            <a:off x="5169556" y="543233"/>
            <a:ext cx="188198" cy="239803"/>
            <a:chOff x="1958100" y="4985350"/>
            <a:chExt cx="365150" cy="465275"/>
          </a:xfrm>
        </p:grpSpPr>
        <p:sp>
          <p:nvSpPr>
            <p:cNvPr id="742" name="Google Shape;742;p42"/>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43" name="Google Shape;743;p42"/>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44" name="Google Shape;744;p42"/>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45" name="Google Shape;745;p42"/>
          <p:cNvGrpSpPr/>
          <p:nvPr/>
        </p:nvGrpSpPr>
        <p:grpSpPr>
          <a:xfrm>
            <a:off x="3342459" y="2137720"/>
            <a:ext cx="283238" cy="257429"/>
            <a:chOff x="4562200" y="4968250"/>
            <a:chExt cx="549550" cy="499475"/>
          </a:xfrm>
        </p:grpSpPr>
        <p:sp>
          <p:nvSpPr>
            <p:cNvPr id="746" name="Google Shape;746;p42"/>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47" name="Google Shape;747;p42"/>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48" name="Google Shape;748;p42"/>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49" name="Google Shape;749;p42"/>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0" name="Google Shape;750;p42"/>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51" name="Google Shape;751;p42"/>
          <p:cNvGrpSpPr/>
          <p:nvPr/>
        </p:nvGrpSpPr>
        <p:grpSpPr>
          <a:xfrm>
            <a:off x="6790078" y="2139229"/>
            <a:ext cx="278200" cy="266861"/>
            <a:chOff x="5241175" y="4959100"/>
            <a:chExt cx="539775" cy="517775"/>
          </a:xfrm>
        </p:grpSpPr>
        <p:sp>
          <p:nvSpPr>
            <p:cNvPr id="752" name="Google Shape;752;p4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3" name="Google Shape;753;p4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4" name="Google Shape;754;p4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5" name="Google Shape;755;p4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6" name="Google Shape;756;p4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7" name="Google Shape;757;p4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43"/>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Funnel</a:t>
            </a:r>
            <a:endParaRPr/>
          </a:p>
        </p:txBody>
      </p:sp>
      <p:sp>
        <p:nvSpPr>
          <p:cNvPr id="763" name="Google Shape;763;p4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65</a:t>
            </a:fld>
            <a:endParaRPr/>
          </a:p>
        </p:txBody>
      </p:sp>
      <p:grpSp>
        <p:nvGrpSpPr>
          <p:cNvPr id="764" name="Google Shape;764;p43"/>
          <p:cNvGrpSpPr/>
          <p:nvPr/>
        </p:nvGrpSpPr>
        <p:grpSpPr>
          <a:xfrm>
            <a:off x="1732697" y="1705894"/>
            <a:ext cx="3282274" cy="2950827"/>
            <a:chOff x="3778727" y="4460423"/>
            <a:chExt cx="720160" cy="647438"/>
          </a:xfrm>
        </p:grpSpPr>
        <p:sp>
          <p:nvSpPr>
            <p:cNvPr id="765" name="Google Shape;765;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Muli"/>
                  <a:ea typeface="Muli"/>
                  <a:cs typeface="Muli"/>
                  <a:sym typeface="Muli"/>
                </a:rPr>
                <a:t>PURCHASE</a:t>
              </a:r>
              <a:endParaRPr sz="1200" b="1" i="0" u="none" strike="noStrike" cap="none">
                <a:solidFill>
                  <a:schemeClr val="dk1"/>
                </a:solidFill>
                <a:latin typeface="Muli"/>
                <a:ea typeface="Muli"/>
                <a:cs typeface="Muli"/>
                <a:sym typeface="Muli"/>
              </a:endParaRPr>
            </a:p>
          </p:txBody>
        </p:sp>
        <p:sp>
          <p:nvSpPr>
            <p:cNvPr id="766" name="Google Shape;766;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Muli"/>
                  <a:ea typeface="Muli"/>
                  <a:cs typeface="Muli"/>
                  <a:sym typeface="Muli"/>
                </a:rPr>
                <a:t>LOYALTY</a:t>
              </a:r>
              <a:endParaRPr sz="1200" b="1" i="0" u="none" strike="noStrike" cap="none">
                <a:solidFill>
                  <a:schemeClr val="dk1"/>
                </a:solidFill>
                <a:latin typeface="Muli"/>
                <a:ea typeface="Muli"/>
                <a:cs typeface="Muli"/>
                <a:sym typeface="Muli"/>
              </a:endParaRPr>
            </a:p>
          </p:txBody>
        </p:sp>
        <p:sp>
          <p:nvSpPr>
            <p:cNvPr id="767" name="Google Shape;767;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Muli"/>
                  <a:ea typeface="Muli"/>
                  <a:cs typeface="Muli"/>
                  <a:sym typeface="Muli"/>
                </a:rPr>
                <a:t>AWARENESS</a:t>
              </a:r>
              <a:endParaRPr sz="1200" b="1" i="0" u="none" strike="noStrike" cap="none">
                <a:solidFill>
                  <a:schemeClr val="dk1"/>
                </a:solidFill>
                <a:latin typeface="Muli"/>
                <a:ea typeface="Muli"/>
                <a:cs typeface="Muli"/>
                <a:sym typeface="Muli"/>
              </a:endParaRPr>
            </a:p>
          </p:txBody>
        </p:sp>
        <p:sp>
          <p:nvSpPr>
            <p:cNvPr id="768" name="Google Shape;768;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Muli"/>
                  <a:ea typeface="Muli"/>
                  <a:cs typeface="Muli"/>
                  <a:sym typeface="Muli"/>
                </a:rPr>
                <a:t>EVALUATION</a:t>
              </a:r>
              <a:endParaRPr sz="1200" b="1" i="0" u="none" strike="noStrike" cap="none">
                <a:solidFill>
                  <a:schemeClr val="dk1"/>
                </a:solidFill>
                <a:latin typeface="Muli"/>
                <a:ea typeface="Muli"/>
                <a:cs typeface="Muli"/>
                <a:sym typeface="Muli"/>
              </a:endParaRPr>
            </a:p>
          </p:txBody>
        </p:sp>
        <p:sp>
          <p:nvSpPr>
            <p:cNvPr id="769" name="Google Shape;769;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Muli"/>
                  <a:ea typeface="Muli"/>
                  <a:cs typeface="Muli"/>
                  <a:sym typeface="Muli"/>
                </a:rPr>
                <a:t>DISCOVERY</a:t>
              </a:r>
              <a:endParaRPr sz="1200" b="1" i="0" u="none" strike="noStrike" cap="none">
                <a:solidFill>
                  <a:schemeClr val="dk1"/>
                </a:solidFill>
                <a:latin typeface="Muli"/>
                <a:ea typeface="Muli"/>
                <a:cs typeface="Muli"/>
                <a:sym typeface="Muli"/>
              </a:endParaRPr>
            </a:p>
          </p:txBody>
        </p:sp>
        <p:sp>
          <p:nvSpPr>
            <p:cNvPr id="770" name="Google Shape;770;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Muli"/>
                  <a:ea typeface="Muli"/>
                  <a:cs typeface="Muli"/>
                  <a:sym typeface="Muli"/>
                </a:rPr>
                <a:t>INTENT</a:t>
              </a:r>
              <a:endParaRPr sz="1200" b="1" i="0" u="none" strike="noStrike" cap="none">
                <a:solidFill>
                  <a:schemeClr val="dk1"/>
                </a:solidFill>
                <a:latin typeface="Muli"/>
                <a:ea typeface="Muli"/>
                <a:cs typeface="Muli"/>
                <a:sym typeface="Muli"/>
              </a:endParaRPr>
            </a:p>
          </p:txBody>
        </p:sp>
        <p:sp>
          <p:nvSpPr>
            <p:cNvPr id="771" name="Google Shape;771;p4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dk1"/>
                </a:solidFill>
                <a:latin typeface="Muli"/>
                <a:ea typeface="Muli"/>
                <a:cs typeface="Muli"/>
                <a:sym typeface="Muli"/>
              </a:endParaRPr>
            </a:p>
          </p:txBody>
        </p:sp>
      </p:grpSp>
      <p:cxnSp>
        <p:nvCxnSpPr>
          <p:cNvPr id="772" name="Google Shape;772;p43"/>
          <p:cNvCxnSpPr/>
          <p:nvPr/>
        </p:nvCxnSpPr>
        <p:spPr>
          <a:xfrm>
            <a:off x="4942415" y="2194574"/>
            <a:ext cx="961500" cy="0"/>
          </a:xfrm>
          <a:prstGeom prst="straightConnector1">
            <a:avLst/>
          </a:prstGeom>
          <a:noFill/>
          <a:ln w="9525" cap="flat" cmpd="sng">
            <a:solidFill>
              <a:schemeClr val="accent1"/>
            </a:solidFill>
            <a:prstDash val="solid"/>
            <a:round/>
            <a:headEnd type="oval" w="med" len="med"/>
            <a:tailEnd type="oval" w="med" len="med"/>
          </a:ln>
        </p:spPr>
      </p:cxnSp>
      <p:sp>
        <p:nvSpPr>
          <p:cNvPr id="773" name="Google Shape;773;p43"/>
          <p:cNvSpPr txBox="1"/>
          <p:nvPr/>
        </p:nvSpPr>
        <p:spPr>
          <a:xfrm>
            <a:off x="5959885" y="2038064"/>
            <a:ext cx="2535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cxnSp>
        <p:nvCxnSpPr>
          <p:cNvPr id="774" name="Google Shape;774;p43"/>
          <p:cNvCxnSpPr/>
          <p:nvPr/>
        </p:nvCxnSpPr>
        <p:spPr>
          <a:xfrm>
            <a:off x="4800801" y="2632695"/>
            <a:ext cx="1103100" cy="0"/>
          </a:xfrm>
          <a:prstGeom prst="straightConnector1">
            <a:avLst/>
          </a:prstGeom>
          <a:noFill/>
          <a:ln w="9525" cap="flat" cmpd="sng">
            <a:solidFill>
              <a:schemeClr val="accent2"/>
            </a:solidFill>
            <a:prstDash val="solid"/>
            <a:round/>
            <a:headEnd type="oval" w="med" len="med"/>
            <a:tailEnd type="oval" w="med" len="med"/>
          </a:ln>
        </p:spPr>
      </p:cxnSp>
      <p:sp>
        <p:nvSpPr>
          <p:cNvPr id="775" name="Google Shape;775;p43"/>
          <p:cNvSpPr txBox="1"/>
          <p:nvPr/>
        </p:nvSpPr>
        <p:spPr>
          <a:xfrm>
            <a:off x="5959885" y="2476177"/>
            <a:ext cx="2535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cxnSp>
        <p:nvCxnSpPr>
          <p:cNvPr id="776" name="Google Shape;776;p43"/>
          <p:cNvCxnSpPr/>
          <p:nvPr/>
        </p:nvCxnSpPr>
        <p:spPr>
          <a:xfrm>
            <a:off x="4599559" y="3070816"/>
            <a:ext cx="1304100" cy="0"/>
          </a:xfrm>
          <a:prstGeom prst="straightConnector1">
            <a:avLst/>
          </a:prstGeom>
          <a:noFill/>
          <a:ln w="9525" cap="flat" cmpd="sng">
            <a:solidFill>
              <a:schemeClr val="accent3"/>
            </a:solidFill>
            <a:prstDash val="solid"/>
            <a:round/>
            <a:headEnd type="oval" w="med" len="med"/>
            <a:tailEnd type="oval" w="med" len="med"/>
          </a:ln>
        </p:spPr>
      </p:cxnSp>
      <p:sp>
        <p:nvSpPr>
          <p:cNvPr id="777" name="Google Shape;777;p43"/>
          <p:cNvSpPr txBox="1"/>
          <p:nvPr/>
        </p:nvSpPr>
        <p:spPr>
          <a:xfrm>
            <a:off x="5959885" y="2914289"/>
            <a:ext cx="2535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cxnSp>
        <p:nvCxnSpPr>
          <p:cNvPr id="778" name="Google Shape;778;p43"/>
          <p:cNvCxnSpPr/>
          <p:nvPr/>
        </p:nvCxnSpPr>
        <p:spPr>
          <a:xfrm>
            <a:off x="4428130" y="3508915"/>
            <a:ext cx="1475700" cy="0"/>
          </a:xfrm>
          <a:prstGeom prst="straightConnector1">
            <a:avLst/>
          </a:prstGeom>
          <a:noFill/>
          <a:ln w="9525" cap="flat" cmpd="sng">
            <a:solidFill>
              <a:schemeClr val="accent4"/>
            </a:solidFill>
            <a:prstDash val="solid"/>
            <a:round/>
            <a:headEnd type="oval" w="med" len="med"/>
            <a:tailEnd type="oval" w="med" len="med"/>
          </a:ln>
        </p:spPr>
      </p:cxnSp>
      <p:sp>
        <p:nvSpPr>
          <p:cNvPr id="779" name="Google Shape;779;p43"/>
          <p:cNvSpPr txBox="1"/>
          <p:nvPr/>
        </p:nvSpPr>
        <p:spPr>
          <a:xfrm>
            <a:off x="5959885" y="3352401"/>
            <a:ext cx="2535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cxnSp>
        <p:nvCxnSpPr>
          <p:cNvPr id="780" name="Google Shape;780;p43"/>
          <p:cNvCxnSpPr/>
          <p:nvPr/>
        </p:nvCxnSpPr>
        <p:spPr>
          <a:xfrm>
            <a:off x="4241784" y="3947036"/>
            <a:ext cx="1662000" cy="0"/>
          </a:xfrm>
          <a:prstGeom prst="straightConnector1">
            <a:avLst/>
          </a:prstGeom>
          <a:noFill/>
          <a:ln w="9525" cap="flat" cmpd="sng">
            <a:solidFill>
              <a:schemeClr val="accent5"/>
            </a:solidFill>
            <a:prstDash val="solid"/>
            <a:round/>
            <a:headEnd type="oval" w="med" len="med"/>
            <a:tailEnd type="oval" w="med" len="med"/>
          </a:ln>
        </p:spPr>
      </p:cxnSp>
      <p:sp>
        <p:nvSpPr>
          <p:cNvPr id="781" name="Google Shape;781;p43"/>
          <p:cNvSpPr txBox="1"/>
          <p:nvPr/>
        </p:nvSpPr>
        <p:spPr>
          <a:xfrm>
            <a:off x="5959885" y="3790513"/>
            <a:ext cx="2535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cxnSp>
        <p:nvCxnSpPr>
          <p:cNvPr id="782" name="Google Shape;782;p43"/>
          <p:cNvCxnSpPr/>
          <p:nvPr/>
        </p:nvCxnSpPr>
        <p:spPr>
          <a:xfrm>
            <a:off x="4048000" y="4385135"/>
            <a:ext cx="1848000" cy="0"/>
          </a:xfrm>
          <a:prstGeom prst="straightConnector1">
            <a:avLst/>
          </a:prstGeom>
          <a:noFill/>
          <a:ln w="9525" cap="flat" cmpd="sng">
            <a:solidFill>
              <a:schemeClr val="accent6"/>
            </a:solidFill>
            <a:prstDash val="solid"/>
            <a:round/>
            <a:headEnd type="oval" w="med" len="med"/>
            <a:tailEnd type="oval" w="med" len="med"/>
          </a:ln>
        </p:spPr>
      </p:cxnSp>
      <p:sp>
        <p:nvSpPr>
          <p:cNvPr id="783" name="Google Shape;783;p43"/>
          <p:cNvSpPr txBox="1"/>
          <p:nvPr/>
        </p:nvSpPr>
        <p:spPr>
          <a:xfrm>
            <a:off x="5959885" y="4228625"/>
            <a:ext cx="2535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4"/>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Presentation</a:t>
            </a:r>
            <a:endParaRPr/>
          </a:p>
        </p:txBody>
      </p:sp>
      <p:sp>
        <p:nvSpPr>
          <p:cNvPr id="789" name="Google Shape;789;p4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66</a:t>
            </a:fld>
            <a:endParaRPr/>
          </a:p>
        </p:txBody>
      </p:sp>
      <p:pic>
        <p:nvPicPr>
          <p:cNvPr id="790" name="Google Shape;790;p44"/>
          <p:cNvPicPr preferRelativeResize="0"/>
          <p:nvPr/>
        </p:nvPicPr>
        <p:blipFill rotWithShape="1">
          <a:blip r:embed="rId3">
            <a:alphaModFix/>
          </a:blip>
          <a:srcRect l="19633" t="9820" b="9812"/>
          <a:stretch/>
        </p:blipFill>
        <p:spPr>
          <a:xfrm>
            <a:off x="1178475" y="1862275"/>
            <a:ext cx="1359600" cy="1359600"/>
          </a:xfrm>
          <a:prstGeom prst="ellipse">
            <a:avLst/>
          </a:prstGeom>
          <a:noFill/>
          <a:ln>
            <a:noFill/>
          </a:ln>
        </p:spPr>
      </p:pic>
      <p:sp>
        <p:nvSpPr>
          <p:cNvPr id="791" name="Google Shape;791;p44"/>
          <p:cNvSpPr txBox="1"/>
          <p:nvPr/>
        </p:nvSpPr>
        <p:spPr>
          <a:xfrm>
            <a:off x="1183063" y="3340529"/>
            <a:ext cx="1359600" cy="67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uli"/>
                <a:ea typeface="Muli"/>
                <a:cs typeface="Muli"/>
                <a:sym typeface="Muli"/>
              </a:rPr>
              <a:t>Imani Jackson</a:t>
            </a:r>
            <a:br>
              <a:rPr lang="en">
                <a:latin typeface="Muli"/>
                <a:ea typeface="Muli"/>
                <a:cs typeface="Muli"/>
                <a:sym typeface="Muli"/>
              </a:rPr>
            </a:br>
            <a:r>
              <a:rPr lang="en" sz="800">
                <a:solidFill>
                  <a:schemeClr val="dk2"/>
                </a:solidFill>
                <a:latin typeface="Muli"/>
                <a:ea typeface="Muli"/>
                <a:cs typeface="Muli"/>
                <a:sym typeface="Muli"/>
              </a:rPr>
              <a:t>JOB TITLE</a:t>
            </a:r>
            <a:endParaRPr sz="800">
              <a:solidFill>
                <a:schemeClr val="dk2"/>
              </a:solidFill>
              <a:latin typeface="Muli"/>
              <a:ea typeface="Muli"/>
              <a:cs typeface="Muli"/>
              <a:sym typeface="Muli"/>
            </a:endParaRPr>
          </a:p>
          <a:p>
            <a:pPr marL="0" lvl="0" indent="0" algn="ctr" rtl="0">
              <a:spcBef>
                <a:spcPts val="400"/>
              </a:spcBef>
              <a:spcAft>
                <a:spcPts val="0"/>
              </a:spcAft>
              <a:buNone/>
            </a:pPr>
            <a:r>
              <a:rPr lang="en" sz="900">
                <a:solidFill>
                  <a:schemeClr val="dk2"/>
                </a:solidFill>
                <a:latin typeface="Muli"/>
                <a:ea typeface="Muli"/>
                <a:cs typeface="Muli"/>
                <a:sym typeface="Muli"/>
              </a:rPr>
              <a:t>Blue is the colour of the clear sky and the deep sea</a:t>
            </a:r>
            <a:endParaRPr>
              <a:latin typeface="Muli"/>
              <a:ea typeface="Muli"/>
              <a:cs typeface="Muli"/>
              <a:sym typeface="Muli"/>
            </a:endParaRPr>
          </a:p>
          <a:p>
            <a:pPr marL="0" lvl="0" indent="0" algn="ctr" rtl="0">
              <a:spcBef>
                <a:spcPts val="400"/>
              </a:spcBef>
              <a:spcAft>
                <a:spcPts val="400"/>
              </a:spcAft>
              <a:buNone/>
            </a:pPr>
            <a:endParaRPr>
              <a:latin typeface="Muli"/>
              <a:ea typeface="Muli"/>
              <a:cs typeface="Muli"/>
              <a:sym typeface="Muli"/>
            </a:endParaRPr>
          </a:p>
        </p:txBody>
      </p:sp>
      <p:pic>
        <p:nvPicPr>
          <p:cNvPr id="792" name="Google Shape;792;p44"/>
          <p:cNvPicPr preferRelativeResize="0"/>
          <p:nvPr/>
        </p:nvPicPr>
        <p:blipFill rotWithShape="1">
          <a:blip r:embed="rId4">
            <a:alphaModFix/>
          </a:blip>
          <a:srcRect/>
          <a:stretch/>
        </p:blipFill>
        <p:spPr>
          <a:xfrm>
            <a:off x="2986059" y="1862275"/>
            <a:ext cx="1359600" cy="1359600"/>
          </a:xfrm>
          <a:prstGeom prst="ellipse">
            <a:avLst/>
          </a:prstGeom>
          <a:noFill/>
          <a:ln>
            <a:noFill/>
          </a:ln>
        </p:spPr>
      </p:pic>
      <p:sp>
        <p:nvSpPr>
          <p:cNvPr id="793" name="Google Shape;793;p44"/>
          <p:cNvSpPr txBox="1"/>
          <p:nvPr/>
        </p:nvSpPr>
        <p:spPr>
          <a:xfrm>
            <a:off x="2990647" y="3340529"/>
            <a:ext cx="1359600" cy="67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uli"/>
                <a:ea typeface="Muli"/>
                <a:cs typeface="Muli"/>
                <a:sym typeface="Muli"/>
              </a:rPr>
              <a:t>Marcos Galán</a:t>
            </a:r>
            <a:br>
              <a:rPr lang="en">
                <a:latin typeface="Muli"/>
                <a:ea typeface="Muli"/>
                <a:cs typeface="Muli"/>
                <a:sym typeface="Muli"/>
              </a:rPr>
            </a:br>
            <a:r>
              <a:rPr lang="en" sz="800">
                <a:solidFill>
                  <a:schemeClr val="dk2"/>
                </a:solidFill>
                <a:latin typeface="Muli"/>
                <a:ea typeface="Muli"/>
                <a:cs typeface="Muli"/>
                <a:sym typeface="Muli"/>
              </a:rPr>
              <a:t>JOB TITLE</a:t>
            </a:r>
            <a:endParaRPr sz="800">
              <a:solidFill>
                <a:schemeClr val="dk2"/>
              </a:solidFill>
              <a:latin typeface="Muli"/>
              <a:ea typeface="Muli"/>
              <a:cs typeface="Muli"/>
              <a:sym typeface="Muli"/>
            </a:endParaRPr>
          </a:p>
          <a:p>
            <a:pPr marL="0" lvl="0" indent="0" algn="ctr" rtl="0">
              <a:spcBef>
                <a:spcPts val="400"/>
              </a:spcBef>
              <a:spcAft>
                <a:spcPts val="0"/>
              </a:spcAft>
              <a:buNone/>
            </a:pPr>
            <a:r>
              <a:rPr lang="en" sz="900">
                <a:solidFill>
                  <a:schemeClr val="dk2"/>
                </a:solidFill>
                <a:latin typeface="Muli"/>
                <a:ea typeface="Muli"/>
                <a:cs typeface="Muli"/>
                <a:sym typeface="Muli"/>
              </a:rPr>
              <a:t>Blue is the colour of the clear sky and the deep sea</a:t>
            </a:r>
            <a:endParaRPr>
              <a:latin typeface="Muli"/>
              <a:ea typeface="Muli"/>
              <a:cs typeface="Muli"/>
              <a:sym typeface="Muli"/>
            </a:endParaRPr>
          </a:p>
          <a:p>
            <a:pPr marL="0" lvl="0" indent="0" algn="ctr" rtl="0">
              <a:spcBef>
                <a:spcPts val="400"/>
              </a:spcBef>
              <a:spcAft>
                <a:spcPts val="400"/>
              </a:spcAft>
              <a:buNone/>
            </a:pPr>
            <a:endParaRPr>
              <a:latin typeface="Muli"/>
              <a:ea typeface="Muli"/>
              <a:cs typeface="Muli"/>
              <a:sym typeface="Muli"/>
            </a:endParaRPr>
          </a:p>
        </p:txBody>
      </p:sp>
      <p:pic>
        <p:nvPicPr>
          <p:cNvPr id="794" name="Google Shape;794;p44"/>
          <p:cNvPicPr preferRelativeResize="0"/>
          <p:nvPr/>
        </p:nvPicPr>
        <p:blipFill rotWithShape="1">
          <a:blip r:embed="rId5">
            <a:alphaModFix/>
          </a:blip>
          <a:srcRect l="47271" t="22330" b="24940"/>
          <a:stretch/>
        </p:blipFill>
        <p:spPr>
          <a:xfrm>
            <a:off x="4793642" y="1862275"/>
            <a:ext cx="1359600" cy="1359600"/>
          </a:xfrm>
          <a:prstGeom prst="ellipse">
            <a:avLst/>
          </a:prstGeom>
          <a:noFill/>
          <a:ln>
            <a:noFill/>
          </a:ln>
        </p:spPr>
      </p:pic>
      <p:sp>
        <p:nvSpPr>
          <p:cNvPr id="795" name="Google Shape;795;p44"/>
          <p:cNvSpPr txBox="1"/>
          <p:nvPr/>
        </p:nvSpPr>
        <p:spPr>
          <a:xfrm>
            <a:off x="4798230" y="3340529"/>
            <a:ext cx="1359600" cy="67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uli"/>
                <a:ea typeface="Muli"/>
                <a:cs typeface="Muli"/>
                <a:sym typeface="Muli"/>
              </a:rPr>
              <a:t>Ixchel Valdía</a:t>
            </a:r>
            <a:br>
              <a:rPr lang="en">
                <a:latin typeface="Muli"/>
                <a:ea typeface="Muli"/>
                <a:cs typeface="Muli"/>
                <a:sym typeface="Muli"/>
              </a:rPr>
            </a:br>
            <a:r>
              <a:rPr lang="en" sz="800">
                <a:solidFill>
                  <a:schemeClr val="dk2"/>
                </a:solidFill>
                <a:latin typeface="Muli"/>
                <a:ea typeface="Muli"/>
                <a:cs typeface="Muli"/>
                <a:sym typeface="Muli"/>
              </a:rPr>
              <a:t>JOB TITLE</a:t>
            </a:r>
            <a:endParaRPr sz="800">
              <a:solidFill>
                <a:schemeClr val="dk2"/>
              </a:solidFill>
              <a:latin typeface="Muli"/>
              <a:ea typeface="Muli"/>
              <a:cs typeface="Muli"/>
              <a:sym typeface="Muli"/>
            </a:endParaRPr>
          </a:p>
          <a:p>
            <a:pPr marL="0" lvl="0" indent="0" algn="ctr" rtl="0">
              <a:spcBef>
                <a:spcPts val="400"/>
              </a:spcBef>
              <a:spcAft>
                <a:spcPts val="0"/>
              </a:spcAft>
              <a:buNone/>
            </a:pPr>
            <a:r>
              <a:rPr lang="en" sz="900">
                <a:solidFill>
                  <a:schemeClr val="dk2"/>
                </a:solidFill>
                <a:latin typeface="Muli"/>
                <a:ea typeface="Muli"/>
                <a:cs typeface="Muli"/>
                <a:sym typeface="Muli"/>
              </a:rPr>
              <a:t>Blue is the colour of the clear sky and the deep sea</a:t>
            </a:r>
            <a:endParaRPr>
              <a:latin typeface="Muli"/>
              <a:ea typeface="Muli"/>
              <a:cs typeface="Muli"/>
              <a:sym typeface="Muli"/>
            </a:endParaRPr>
          </a:p>
          <a:p>
            <a:pPr marL="0" lvl="0" indent="0" algn="ctr" rtl="0">
              <a:spcBef>
                <a:spcPts val="400"/>
              </a:spcBef>
              <a:spcAft>
                <a:spcPts val="400"/>
              </a:spcAft>
              <a:buNone/>
            </a:pPr>
            <a:endParaRPr>
              <a:latin typeface="Muli"/>
              <a:ea typeface="Muli"/>
              <a:cs typeface="Muli"/>
              <a:sym typeface="Muli"/>
            </a:endParaRPr>
          </a:p>
        </p:txBody>
      </p:sp>
      <p:pic>
        <p:nvPicPr>
          <p:cNvPr id="796" name="Google Shape;796;p44"/>
          <p:cNvPicPr preferRelativeResize="0"/>
          <p:nvPr/>
        </p:nvPicPr>
        <p:blipFill rotWithShape="1">
          <a:blip r:embed="rId6">
            <a:alphaModFix/>
          </a:blip>
          <a:srcRect t="3926" b="29406"/>
          <a:stretch/>
        </p:blipFill>
        <p:spPr>
          <a:xfrm>
            <a:off x="6601226" y="1862275"/>
            <a:ext cx="1359600" cy="1359600"/>
          </a:xfrm>
          <a:prstGeom prst="ellipse">
            <a:avLst/>
          </a:prstGeom>
          <a:noFill/>
          <a:ln>
            <a:noFill/>
          </a:ln>
        </p:spPr>
      </p:pic>
      <p:sp>
        <p:nvSpPr>
          <p:cNvPr id="797" name="Google Shape;797;p44"/>
          <p:cNvSpPr txBox="1"/>
          <p:nvPr/>
        </p:nvSpPr>
        <p:spPr>
          <a:xfrm>
            <a:off x="6605814" y="3340529"/>
            <a:ext cx="1359600" cy="67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uli"/>
                <a:ea typeface="Muli"/>
                <a:cs typeface="Muli"/>
                <a:sym typeface="Muli"/>
              </a:rPr>
              <a:t>Nils Årud</a:t>
            </a:r>
            <a:br>
              <a:rPr lang="en">
                <a:latin typeface="Muli"/>
                <a:ea typeface="Muli"/>
                <a:cs typeface="Muli"/>
                <a:sym typeface="Muli"/>
              </a:rPr>
            </a:br>
            <a:r>
              <a:rPr lang="en" sz="800">
                <a:solidFill>
                  <a:schemeClr val="dk2"/>
                </a:solidFill>
                <a:latin typeface="Muli"/>
                <a:ea typeface="Muli"/>
                <a:cs typeface="Muli"/>
                <a:sym typeface="Muli"/>
              </a:rPr>
              <a:t>JOB TITLE</a:t>
            </a:r>
            <a:endParaRPr sz="800">
              <a:solidFill>
                <a:schemeClr val="dk2"/>
              </a:solidFill>
              <a:latin typeface="Muli"/>
              <a:ea typeface="Muli"/>
              <a:cs typeface="Muli"/>
              <a:sym typeface="Muli"/>
            </a:endParaRPr>
          </a:p>
          <a:p>
            <a:pPr marL="0" lvl="0" indent="0" algn="ctr" rtl="0">
              <a:spcBef>
                <a:spcPts val="400"/>
              </a:spcBef>
              <a:spcAft>
                <a:spcPts val="0"/>
              </a:spcAft>
              <a:buNone/>
            </a:pPr>
            <a:r>
              <a:rPr lang="en" sz="900">
                <a:solidFill>
                  <a:schemeClr val="dk2"/>
                </a:solidFill>
                <a:latin typeface="Muli"/>
                <a:ea typeface="Muli"/>
                <a:cs typeface="Muli"/>
                <a:sym typeface="Muli"/>
              </a:rPr>
              <a:t>Blue is the colour of the clear sky and the deep sea</a:t>
            </a:r>
            <a:endParaRPr>
              <a:latin typeface="Muli"/>
              <a:ea typeface="Muli"/>
              <a:cs typeface="Muli"/>
              <a:sym typeface="Muli"/>
            </a:endParaRPr>
          </a:p>
          <a:p>
            <a:pPr marL="0" lvl="0" indent="0" algn="ctr" rtl="0">
              <a:spcBef>
                <a:spcPts val="400"/>
              </a:spcBef>
              <a:spcAft>
                <a:spcPts val="400"/>
              </a:spcAft>
              <a:buNone/>
            </a:pPr>
            <a:endParaRPr>
              <a:latin typeface="Muli"/>
              <a:ea typeface="Muli"/>
              <a:cs typeface="Muli"/>
              <a:sym typeface="Mul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45"/>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803" name="Google Shape;803;p45"/>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45"/>
          <p:cNvGrpSpPr/>
          <p:nvPr/>
        </p:nvGrpSpPr>
        <p:grpSpPr>
          <a:xfrm>
            <a:off x="638150" y="467111"/>
            <a:ext cx="7867750" cy="4209098"/>
            <a:chOff x="638138" y="467100"/>
            <a:chExt cx="7867750" cy="4194000"/>
          </a:xfrm>
        </p:grpSpPr>
        <p:cxnSp>
          <p:nvCxnSpPr>
            <p:cNvPr id="805" name="Google Shape;805;p45"/>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6" name="Google Shape;806;p45"/>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7" name="Google Shape;807;p45"/>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8" name="Google Shape;808;p45"/>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9" name="Google Shape;809;p45"/>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0" name="Google Shape;810;p45"/>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1" name="Google Shape;811;p45"/>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2" name="Google Shape;812;p45"/>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3" name="Google Shape;813;p45"/>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4" name="Google Shape;814;p45"/>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5" name="Google Shape;815;p45"/>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6" name="Google Shape;816;p45"/>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7" name="Google Shape;817;p45"/>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8" name="Google Shape;818;p45"/>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9" name="Google Shape;819;p45"/>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0" name="Google Shape;820;p45"/>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1" name="Google Shape;821;p45"/>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2" name="Google Shape;822;p45"/>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3" name="Google Shape;823;p45"/>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4" name="Google Shape;824;p45"/>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5" name="Google Shape;825;p45"/>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6" name="Google Shape;826;p45"/>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7" name="Google Shape;827;p45"/>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8" name="Google Shape;828;p45"/>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9" name="Google Shape;829;p45"/>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30" name="Google Shape;830;p45"/>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31" name="Google Shape;831;p45"/>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32" name="Google Shape;832;p45"/>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33" name="Google Shape;833;p45"/>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34" name="Google Shape;834;p45"/>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35" name="Google Shape;835;p45"/>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36" name="Google Shape;836;p45"/>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37" name="Google Shape;837;p45"/>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38" name="Google Shape;838;p45"/>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39" name="Google Shape;839;p45"/>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40" name="Google Shape;840;p45"/>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41" name="Google Shape;841;p45"/>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42" name="Google Shape;842;p45"/>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43" name="Google Shape;843;p45"/>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44" name="Google Shape;844;p45"/>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45" name="Google Shape;845;p45"/>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46" name="Google Shape;846;p45"/>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47" name="Google Shape;847;p45"/>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48" name="Google Shape;848;p45"/>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49" name="Google Shape;849;p45"/>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50" name="Google Shape;850;p45"/>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851" name="Google Shape;851;p4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67</a:t>
            </a:fld>
            <a:endParaRPr/>
          </a:p>
        </p:txBody>
      </p:sp>
      <p:grpSp>
        <p:nvGrpSpPr>
          <p:cNvPr id="852" name="Google Shape;852;p45"/>
          <p:cNvGrpSpPr/>
          <p:nvPr/>
        </p:nvGrpSpPr>
        <p:grpSpPr>
          <a:xfrm>
            <a:off x="467107" y="642473"/>
            <a:ext cx="8209755" cy="3858239"/>
            <a:chOff x="467088" y="642474"/>
            <a:chExt cx="4194000" cy="3858239"/>
          </a:xfrm>
        </p:grpSpPr>
        <p:cxnSp>
          <p:nvCxnSpPr>
            <p:cNvPr id="853" name="Google Shape;853;p45"/>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54" name="Google Shape;854;p45"/>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55" name="Google Shape;855;p45"/>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56" name="Google Shape;856;p45"/>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57" name="Google Shape;857;p45"/>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58" name="Google Shape;858;p45"/>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59" name="Google Shape;859;p45"/>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60" name="Google Shape;860;p45"/>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61" name="Google Shape;861;p45"/>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62" name="Google Shape;862;p45"/>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63" name="Google Shape;863;p45"/>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64" name="Google Shape;864;p45"/>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65" name="Google Shape;865;p45"/>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66" name="Google Shape;866;p45"/>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67" name="Google Shape;867;p45"/>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68" name="Google Shape;868;p45"/>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69" name="Google Shape;869;p45"/>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0" name="Google Shape;870;p45"/>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1" name="Google Shape;871;p45"/>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2" name="Google Shape;872;p45"/>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3" name="Google Shape;873;p45"/>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4" name="Google Shape;874;p45"/>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875" name="Google Shape;875;p45"/>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876" name="Google Shape;876;p45"/>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877" name="Google Shape;877;p45"/>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Muli"/>
                <a:ea typeface="Muli"/>
                <a:cs typeface="Muli"/>
                <a:sym typeface="Muli"/>
              </a:rPr>
              <a:t>LOW VALUE 1</a:t>
            </a:r>
            <a:endParaRPr sz="800">
              <a:solidFill>
                <a:schemeClr val="dk1"/>
              </a:solidFill>
              <a:latin typeface="Muli"/>
              <a:ea typeface="Muli"/>
              <a:cs typeface="Muli"/>
              <a:sym typeface="Muli"/>
            </a:endParaRPr>
          </a:p>
        </p:txBody>
      </p:sp>
      <p:sp>
        <p:nvSpPr>
          <p:cNvPr id="878" name="Google Shape;878;p45"/>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Muli"/>
                <a:ea typeface="Muli"/>
                <a:cs typeface="Muli"/>
                <a:sym typeface="Muli"/>
              </a:rPr>
              <a:t>HIGH VALUE 1</a:t>
            </a:r>
            <a:endParaRPr sz="800">
              <a:solidFill>
                <a:schemeClr val="dk1"/>
              </a:solidFill>
              <a:latin typeface="Muli"/>
              <a:ea typeface="Muli"/>
              <a:cs typeface="Muli"/>
              <a:sym typeface="Muli"/>
            </a:endParaRPr>
          </a:p>
        </p:txBody>
      </p:sp>
      <p:sp>
        <p:nvSpPr>
          <p:cNvPr id="879" name="Google Shape;879;p45"/>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Muli"/>
                <a:ea typeface="Muli"/>
                <a:cs typeface="Muli"/>
                <a:sym typeface="Muli"/>
              </a:rPr>
              <a:t>LOW VALUE 2</a:t>
            </a:r>
            <a:endParaRPr sz="800">
              <a:solidFill>
                <a:schemeClr val="dk1"/>
              </a:solidFill>
              <a:latin typeface="Muli"/>
              <a:ea typeface="Muli"/>
              <a:cs typeface="Muli"/>
              <a:sym typeface="Muli"/>
            </a:endParaRPr>
          </a:p>
        </p:txBody>
      </p:sp>
      <p:sp>
        <p:nvSpPr>
          <p:cNvPr id="880" name="Google Shape;880;p45"/>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Muli"/>
                <a:ea typeface="Muli"/>
                <a:cs typeface="Muli"/>
                <a:sym typeface="Muli"/>
              </a:rPr>
              <a:t>HIGH VALUE 2</a:t>
            </a:r>
            <a:endParaRPr sz="800">
              <a:solidFill>
                <a:schemeClr val="dk1"/>
              </a:solidFill>
              <a:latin typeface="Muli"/>
              <a:ea typeface="Muli"/>
              <a:cs typeface="Muli"/>
              <a:sym typeface="Muli"/>
            </a:endParaRPr>
          </a:p>
        </p:txBody>
      </p:sp>
      <p:sp>
        <p:nvSpPr>
          <p:cNvPr id="881" name="Google Shape;881;p45"/>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Muli"/>
                <a:ea typeface="Muli"/>
                <a:cs typeface="Muli"/>
                <a:sym typeface="Muli"/>
              </a:rPr>
              <a:t>Our company</a:t>
            </a:r>
            <a:endParaRPr sz="800">
              <a:solidFill>
                <a:schemeClr val="lt1"/>
              </a:solidFill>
              <a:latin typeface="Muli"/>
              <a:ea typeface="Muli"/>
              <a:cs typeface="Muli"/>
              <a:sym typeface="Muli"/>
            </a:endParaRPr>
          </a:p>
        </p:txBody>
      </p:sp>
      <p:sp>
        <p:nvSpPr>
          <p:cNvPr id="882" name="Google Shape;882;p45"/>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Muli"/>
                <a:ea typeface="Muli"/>
                <a:cs typeface="Muli"/>
                <a:sym typeface="Muli"/>
              </a:rPr>
              <a:t>Competitor</a:t>
            </a:r>
            <a:endParaRPr sz="800">
              <a:solidFill>
                <a:schemeClr val="dk1"/>
              </a:solidFill>
              <a:latin typeface="Muli"/>
              <a:ea typeface="Muli"/>
              <a:cs typeface="Muli"/>
              <a:sym typeface="Muli"/>
            </a:endParaRPr>
          </a:p>
        </p:txBody>
      </p:sp>
      <p:sp>
        <p:nvSpPr>
          <p:cNvPr id="883" name="Google Shape;883;p45"/>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Muli"/>
                <a:ea typeface="Muli"/>
                <a:cs typeface="Muli"/>
                <a:sym typeface="Muli"/>
              </a:rPr>
              <a:t>Competitor</a:t>
            </a:r>
            <a:endParaRPr sz="800">
              <a:solidFill>
                <a:schemeClr val="dk1"/>
              </a:solidFill>
              <a:latin typeface="Muli"/>
              <a:ea typeface="Muli"/>
              <a:cs typeface="Muli"/>
              <a:sym typeface="Muli"/>
            </a:endParaRPr>
          </a:p>
        </p:txBody>
      </p:sp>
      <p:sp>
        <p:nvSpPr>
          <p:cNvPr id="884" name="Google Shape;884;p45"/>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Muli"/>
                <a:ea typeface="Muli"/>
                <a:cs typeface="Muli"/>
                <a:sym typeface="Muli"/>
              </a:rPr>
              <a:t>Competitor</a:t>
            </a:r>
            <a:endParaRPr sz="800">
              <a:solidFill>
                <a:schemeClr val="dk1"/>
              </a:solidFill>
              <a:latin typeface="Muli"/>
              <a:ea typeface="Muli"/>
              <a:cs typeface="Muli"/>
              <a:sym typeface="Muli"/>
            </a:endParaRPr>
          </a:p>
        </p:txBody>
      </p:sp>
      <p:sp>
        <p:nvSpPr>
          <p:cNvPr id="885" name="Google Shape;885;p45"/>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Muli"/>
                <a:ea typeface="Muli"/>
                <a:cs typeface="Muli"/>
                <a:sym typeface="Muli"/>
              </a:rPr>
              <a:t>Competitor</a:t>
            </a:r>
            <a:endParaRPr sz="800">
              <a:solidFill>
                <a:schemeClr val="dk1"/>
              </a:solidFill>
              <a:latin typeface="Muli"/>
              <a:ea typeface="Muli"/>
              <a:cs typeface="Muli"/>
              <a:sym typeface="Muli"/>
            </a:endParaRPr>
          </a:p>
        </p:txBody>
      </p:sp>
      <p:sp>
        <p:nvSpPr>
          <p:cNvPr id="886" name="Google Shape;886;p45"/>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Muli"/>
                <a:ea typeface="Muli"/>
                <a:cs typeface="Muli"/>
                <a:sym typeface="Muli"/>
              </a:rPr>
              <a:t>Competitor</a:t>
            </a:r>
            <a:endParaRPr sz="800">
              <a:solidFill>
                <a:schemeClr val="dk1"/>
              </a:solidFill>
              <a:latin typeface="Muli"/>
              <a:ea typeface="Muli"/>
              <a:cs typeface="Muli"/>
              <a:sym typeface="Muli"/>
            </a:endParaRPr>
          </a:p>
        </p:txBody>
      </p:sp>
      <p:sp>
        <p:nvSpPr>
          <p:cNvPr id="887" name="Google Shape;887;p45"/>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Muli"/>
                <a:ea typeface="Muli"/>
                <a:cs typeface="Muli"/>
                <a:sym typeface="Muli"/>
              </a:rPr>
              <a:t>Competitor</a:t>
            </a:r>
            <a:endParaRPr sz="800">
              <a:solidFill>
                <a:schemeClr val="lt1"/>
              </a:solidFill>
              <a:latin typeface="Muli"/>
              <a:ea typeface="Muli"/>
              <a:cs typeface="Muli"/>
              <a:sym typeface="Mul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46"/>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Weekly Planner</a:t>
            </a:r>
            <a:endParaRPr/>
          </a:p>
        </p:txBody>
      </p:sp>
      <p:sp>
        <p:nvSpPr>
          <p:cNvPr id="893" name="Google Shape;893;p4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68</a:t>
            </a:fld>
            <a:endParaRPr/>
          </a:p>
        </p:txBody>
      </p:sp>
      <p:graphicFrame>
        <p:nvGraphicFramePr>
          <p:cNvPr id="894" name="Google Shape;894;p46"/>
          <p:cNvGraphicFramePr/>
          <p:nvPr/>
        </p:nvGraphicFramePr>
        <p:xfrm>
          <a:off x="855300" y="1722500"/>
          <a:ext cx="7530600" cy="2986820"/>
        </p:xfrm>
        <a:graphic>
          <a:graphicData uri="http://schemas.openxmlformats.org/drawingml/2006/table">
            <a:tbl>
              <a:tblPr>
                <a:noFill/>
                <a:tableStyleId>{DA45F09D-0C3F-4549-A737-6A49AB54CD03}</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35525">
                <a:tc>
                  <a:txBody>
                    <a:bodyPr/>
                    <a:lstStyle/>
                    <a:p>
                      <a:pPr marL="0" lvl="0" indent="0" algn="r" rtl="0">
                        <a:spcBef>
                          <a:spcPts val="0"/>
                        </a:spcBef>
                        <a:spcAft>
                          <a:spcPts val="0"/>
                        </a:spcAft>
                        <a:buNone/>
                      </a:pPr>
                      <a:endParaRPr sz="800">
                        <a:solidFill>
                          <a:schemeClr val="dk2"/>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SUNDAY</a:t>
                      </a:r>
                      <a:endParaRPr sz="700">
                        <a:solidFill>
                          <a:schemeClr val="l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MONDAY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TUESDAY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WEDNESDAY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THURSDAY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FRIDAY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Muli"/>
                          <a:ea typeface="Muli"/>
                          <a:cs typeface="Muli"/>
                          <a:sym typeface="Muli"/>
                        </a:rPr>
                        <a:t>SATURDAY</a:t>
                      </a:r>
                      <a:endParaRPr sz="700">
                        <a:solidFill>
                          <a:schemeClr val="lt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dk2"/>
                          </a:solidFill>
                          <a:latin typeface="Muli"/>
                          <a:ea typeface="Muli"/>
                          <a:cs typeface="Muli"/>
                          <a:sym typeface="Muli"/>
                        </a:rPr>
                        <a:t>09:00 - 09:45</a:t>
                      </a:r>
                      <a:endParaRPr sz="800">
                        <a:solidFill>
                          <a:schemeClr val="dk2"/>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dk2"/>
                          </a:solidFill>
                          <a:latin typeface="Muli"/>
                          <a:ea typeface="Muli"/>
                          <a:cs typeface="Muli"/>
                          <a:sym typeface="Muli"/>
                        </a:rPr>
                        <a:t>10:00 - 10:45</a:t>
                      </a:r>
                      <a:endParaRPr sz="800">
                        <a:solidFill>
                          <a:schemeClr val="dk2"/>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dk2"/>
                          </a:solidFill>
                          <a:latin typeface="Muli"/>
                          <a:ea typeface="Muli"/>
                          <a:cs typeface="Muli"/>
                          <a:sym typeface="Muli"/>
                        </a:rPr>
                        <a:t>11:00 - 11:45</a:t>
                      </a:r>
                      <a:endParaRPr sz="800">
                        <a:solidFill>
                          <a:schemeClr val="dk2"/>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dk2"/>
                          </a:solidFill>
                          <a:latin typeface="Muli"/>
                          <a:ea typeface="Muli"/>
                          <a:cs typeface="Muli"/>
                          <a:sym typeface="Muli"/>
                        </a:rPr>
                        <a:t>12:00 - 13:15</a:t>
                      </a:r>
                      <a:endParaRPr sz="800">
                        <a:solidFill>
                          <a:schemeClr val="dk2"/>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dk2"/>
                          </a:solidFill>
                          <a:latin typeface="Muli"/>
                          <a:ea typeface="Muli"/>
                          <a:cs typeface="Muli"/>
                          <a:sym typeface="Muli"/>
                        </a:rPr>
                        <a:t>13:30 - 14:15</a:t>
                      </a:r>
                      <a:endParaRPr sz="800">
                        <a:solidFill>
                          <a:schemeClr val="dk2"/>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dk2"/>
                          </a:solidFill>
                          <a:latin typeface="Muli"/>
                          <a:ea typeface="Muli"/>
                          <a:cs typeface="Muli"/>
                          <a:sym typeface="Muli"/>
                        </a:rPr>
                        <a:t>14:30 - 15:15</a:t>
                      </a:r>
                      <a:endParaRPr sz="800">
                        <a:solidFill>
                          <a:schemeClr val="dk2"/>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dk2"/>
                          </a:solidFill>
                          <a:latin typeface="Muli"/>
                          <a:ea typeface="Muli"/>
                          <a:cs typeface="Muli"/>
                          <a:sym typeface="Muli"/>
                        </a:rPr>
                        <a:t>15:30 - 16:15</a:t>
                      </a:r>
                      <a:endParaRPr sz="800">
                        <a:solidFill>
                          <a:schemeClr val="dk2"/>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3393E2"/>
            </a:gs>
            <a:gs pos="100000">
              <a:srgbClr val="00E2C7"/>
            </a:gs>
          </a:gsLst>
          <a:lin ang="6982063" scaled="0"/>
        </a:gradFill>
        <a:effectLst/>
      </p:bgPr>
    </p:bg>
    <p:spTree>
      <p:nvGrpSpPr>
        <p:cNvPr id="1" name="Shape 898"/>
        <p:cNvGrpSpPr/>
        <p:nvPr/>
      </p:nvGrpSpPr>
      <p:grpSpPr>
        <a:xfrm>
          <a:off x="0" y="0"/>
          <a:ext cx="0" cy="0"/>
          <a:chOff x="0" y="0"/>
          <a:chExt cx="0" cy="0"/>
        </a:xfrm>
      </p:grpSpPr>
      <p:grpSp>
        <p:nvGrpSpPr>
          <p:cNvPr id="899" name="Google Shape;899;p47"/>
          <p:cNvGrpSpPr/>
          <p:nvPr/>
        </p:nvGrpSpPr>
        <p:grpSpPr>
          <a:xfrm>
            <a:off x="954301" y="809074"/>
            <a:ext cx="286156" cy="361899"/>
            <a:chOff x="584925" y="238125"/>
            <a:chExt cx="415200" cy="525100"/>
          </a:xfrm>
        </p:grpSpPr>
        <p:sp>
          <p:nvSpPr>
            <p:cNvPr id="900" name="Google Shape;900;p47"/>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7"/>
          <p:cNvGrpSpPr/>
          <p:nvPr/>
        </p:nvGrpSpPr>
        <p:grpSpPr>
          <a:xfrm>
            <a:off x="1408760" y="861660"/>
            <a:ext cx="306367" cy="255038"/>
            <a:chOff x="1244325" y="314425"/>
            <a:chExt cx="444525" cy="370050"/>
          </a:xfrm>
        </p:grpSpPr>
        <p:sp>
          <p:nvSpPr>
            <p:cNvPr id="907" name="Google Shape;907;p47"/>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7"/>
          <p:cNvGrpSpPr/>
          <p:nvPr/>
        </p:nvGrpSpPr>
        <p:grpSpPr>
          <a:xfrm>
            <a:off x="1880069" y="860402"/>
            <a:ext cx="292910" cy="257554"/>
            <a:chOff x="1928175" y="312600"/>
            <a:chExt cx="425000" cy="373700"/>
          </a:xfrm>
        </p:grpSpPr>
        <p:sp>
          <p:nvSpPr>
            <p:cNvPr id="910" name="Google Shape;910;p47"/>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47"/>
          <p:cNvSpPr/>
          <p:nvPr/>
        </p:nvSpPr>
        <p:spPr>
          <a:xfrm>
            <a:off x="2371223" y="851156"/>
            <a:ext cx="239876" cy="276059"/>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2852216" y="852001"/>
            <a:ext cx="207070" cy="274371"/>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7"/>
          <p:cNvGrpSpPr/>
          <p:nvPr/>
        </p:nvGrpSpPr>
        <p:grpSpPr>
          <a:xfrm>
            <a:off x="3251905" y="846945"/>
            <a:ext cx="336674" cy="284485"/>
            <a:chOff x="3918650" y="293075"/>
            <a:chExt cx="488500" cy="412775"/>
          </a:xfrm>
        </p:grpSpPr>
        <p:sp>
          <p:nvSpPr>
            <p:cNvPr id="915" name="Google Shape;915;p47"/>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7"/>
          <p:cNvGrpSpPr/>
          <p:nvPr/>
        </p:nvGrpSpPr>
        <p:grpSpPr>
          <a:xfrm>
            <a:off x="3746354" y="825477"/>
            <a:ext cx="276921" cy="327404"/>
            <a:chOff x="4636075" y="261925"/>
            <a:chExt cx="401800" cy="475050"/>
          </a:xfrm>
        </p:grpSpPr>
        <p:sp>
          <p:nvSpPr>
            <p:cNvPr id="919" name="Google Shape;919;p47"/>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47"/>
          <p:cNvSpPr/>
          <p:nvPr/>
        </p:nvSpPr>
        <p:spPr>
          <a:xfrm>
            <a:off x="4190862" y="850726"/>
            <a:ext cx="317308" cy="276921"/>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47"/>
          <p:cNvGrpSpPr/>
          <p:nvPr/>
        </p:nvGrpSpPr>
        <p:grpSpPr>
          <a:xfrm>
            <a:off x="4675085" y="852838"/>
            <a:ext cx="277748" cy="272268"/>
            <a:chOff x="5983625" y="301625"/>
            <a:chExt cx="403000" cy="395050"/>
          </a:xfrm>
        </p:grpSpPr>
        <p:sp>
          <p:nvSpPr>
            <p:cNvPr id="925" name="Google Shape;925;p47"/>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7"/>
          <p:cNvGrpSpPr/>
          <p:nvPr/>
        </p:nvGrpSpPr>
        <p:grpSpPr>
          <a:xfrm>
            <a:off x="5141760" y="850719"/>
            <a:ext cx="273543" cy="273130"/>
            <a:chOff x="6660750" y="298550"/>
            <a:chExt cx="396900" cy="396300"/>
          </a:xfrm>
        </p:grpSpPr>
        <p:sp>
          <p:nvSpPr>
            <p:cNvPr id="946" name="Google Shape;946;p47"/>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7"/>
          <p:cNvGrpSpPr/>
          <p:nvPr/>
        </p:nvGrpSpPr>
        <p:grpSpPr>
          <a:xfrm>
            <a:off x="954301" y="1280797"/>
            <a:ext cx="286156" cy="346340"/>
            <a:chOff x="584925" y="922575"/>
            <a:chExt cx="415200" cy="502525"/>
          </a:xfrm>
        </p:grpSpPr>
        <p:sp>
          <p:nvSpPr>
            <p:cNvPr id="949" name="Google Shape;949;p47"/>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47"/>
          <p:cNvGrpSpPr/>
          <p:nvPr/>
        </p:nvGrpSpPr>
        <p:grpSpPr>
          <a:xfrm>
            <a:off x="1410448" y="1272802"/>
            <a:ext cx="303007" cy="361072"/>
            <a:chOff x="1246775" y="910975"/>
            <a:chExt cx="439650" cy="523900"/>
          </a:xfrm>
        </p:grpSpPr>
        <p:sp>
          <p:nvSpPr>
            <p:cNvPr id="953" name="Google Shape;953;p47"/>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47"/>
          <p:cNvGrpSpPr/>
          <p:nvPr/>
        </p:nvGrpSpPr>
        <p:grpSpPr>
          <a:xfrm>
            <a:off x="1878811" y="1330867"/>
            <a:ext cx="295426" cy="245769"/>
            <a:chOff x="1926350" y="995225"/>
            <a:chExt cx="428650" cy="356600"/>
          </a:xfrm>
        </p:grpSpPr>
        <p:sp>
          <p:nvSpPr>
            <p:cNvPr id="957" name="Google Shape;957;p47"/>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47"/>
          <p:cNvSpPr/>
          <p:nvPr/>
        </p:nvSpPr>
        <p:spPr>
          <a:xfrm>
            <a:off x="2346808" y="1310265"/>
            <a:ext cx="288706" cy="287017"/>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2811827" y="1324583"/>
            <a:ext cx="287844" cy="258398"/>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3280620" y="1326685"/>
            <a:ext cx="279436" cy="25417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3754462" y="13292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47"/>
          <p:cNvGrpSpPr/>
          <p:nvPr/>
        </p:nvGrpSpPr>
        <p:grpSpPr>
          <a:xfrm>
            <a:off x="4205464" y="1312362"/>
            <a:ext cx="287844" cy="288258"/>
            <a:chOff x="5302225" y="968375"/>
            <a:chExt cx="417650" cy="418250"/>
          </a:xfrm>
        </p:grpSpPr>
        <p:sp>
          <p:nvSpPr>
            <p:cNvPr id="966" name="Google Shape;966;p47"/>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47"/>
          <p:cNvGrpSpPr/>
          <p:nvPr/>
        </p:nvGrpSpPr>
        <p:grpSpPr>
          <a:xfrm>
            <a:off x="4635525" y="1279953"/>
            <a:ext cx="356868" cy="347598"/>
            <a:chOff x="5926225" y="921350"/>
            <a:chExt cx="517800" cy="504350"/>
          </a:xfrm>
        </p:grpSpPr>
        <p:sp>
          <p:nvSpPr>
            <p:cNvPr id="969" name="Google Shape;969;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7"/>
          <p:cNvGrpSpPr/>
          <p:nvPr/>
        </p:nvGrpSpPr>
        <p:grpSpPr>
          <a:xfrm>
            <a:off x="5111883" y="1286689"/>
            <a:ext cx="333297" cy="334141"/>
            <a:chOff x="6617400" y="931125"/>
            <a:chExt cx="483600" cy="484825"/>
          </a:xfrm>
        </p:grpSpPr>
        <p:sp>
          <p:nvSpPr>
            <p:cNvPr id="972" name="Google Shape;972;p47"/>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7"/>
          <p:cNvGrpSpPr/>
          <p:nvPr/>
        </p:nvGrpSpPr>
        <p:grpSpPr>
          <a:xfrm>
            <a:off x="936623" y="1805536"/>
            <a:ext cx="321512" cy="225575"/>
            <a:chOff x="559275" y="1683950"/>
            <a:chExt cx="466500" cy="327300"/>
          </a:xfrm>
        </p:grpSpPr>
        <p:sp>
          <p:nvSpPr>
            <p:cNvPr id="975" name="Google Shape;975;p47"/>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7"/>
          <p:cNvGrpSpPr/>
          <p:nvPr/>
        </p:nvGrpSpPr>
        <p:grpSpPr>
          <a:xfrm>
            <a:off x="1401196" y="1760945"/>
            <a:ext cx="321512" cy="314775"/>
            <a:chOff x="1233350" y="1619250"/>
            <a:chExt cx="466500" cy="456725"/>
          </a:xfrm>
        </p:grpSpPr>
        <p:sp>
          <p:nvSpPr>
            <p:cNvPr id="978" name="Google Shape;978;p47"/>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7"/>
          <p:cNvGrpSpPr/>
          <p:nvPr/>
        </p:nvGrpSpPr>
        <p:grpSpPr>
          <a:xfrm>
            <a:off x="1875865" y="1767665"/>
            <a:ext cx="301318" cy="301318"/>
            <a:chOff x="1922075" y="1629000"/>
            <a:chExt cx="437200" cy="437200"/>
          </a:xfrm>
        </p:grpSpPr>
        <p:sp>
          <p:nvSpPr>
            <p:cNvPr id="983" name="Google Shape;983;p47"/>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7"/>
          <p:cNvGrpSpPr/>
          <p:nvPr/>
        </p:nvGrpSpPr>
        <p:grpSpPr>
          <a:xfrm>
            <a:off x="2339180" y="1766407"/>
            <a:ext cx="303834" cy="303834"/>
            <a:chOff x="2594325" y="1627175"/>
            <a:chExt cx="440850" cy="440850"/>
          </a:xfrm>
        </p:grpSpPr>
        <p:sp>
          <p:nvSpPr>
            <p:cNvPr id="986" name="Google Shape;986;p4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47"/>
          <p:cNvSpPr/>
          <p:nvPr/>
        </p:nvSpPr>
        <p:spPr>
          <a:xfrm>
            <a:off x="2817289" y="1779918"/>
            <a:ext cx="276921" cy="27690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 name="Google Shape;990;p47"/>
          <p:cNvGrpSpPr/>
          <p:nvPr/>
        </p:nvGrpSpPr>
        <p:grpSpPr>
          <a:xfrm>
            <a:off x="3296944" y="1743681"/>
            <a:ext cx="246596" cy="349287"/>
            <a:chOff x="3984000" y="1594200"/>
            <a:chExt cx="357800" cy="506800"/>
          </a:xfrm>
        </p:grpSpPr>
        <p:sp>
          <p:nvSpPr>
            <p:cNvPr id="991" name="Google Shape;991;p47"/>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47"/>
          <p:cNvGrpSpPr/>
          <p:nvPr/>
        </p:nvGrpSpPr>
        <p:grpSpPr>
          <a:xfrm>
            <a:off x="3722370" y="1818580"/>
            <a:ext cx="324889" cy="199489"/>
            <a:chOff x="4601275" y="1702875"/>
            <a:chExt cx="471400" cy="289450"/>
          </a:xfrm>
        </p:grpSpPr>
        <p:sp>
          <p:nvSpPr>
            <p:cNvPr id="994" name="Google Shape;994;p47"/>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7"/>
          <p:cNvGrpSpPr/>
          <p:nvPr/>
        </p:nvGrpSpPr>
        <p:grpSpPr>
          <a:xfrm>
            <a:off x="4202518" y="1769767"/>
            <a:ext cx="293737" cy="297114"/>
            <a:chOff x="5297950" y="1632050"/>
            <a:chExt cx="426200" cy="431100"/>
          </a:xfrm>
        </p:grpSpPr>
        <p:sp>
          <p:nvSpPr>
            <p:cNvPr id="1000" name="Google Shape;1000;p47"/>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4666246" y="1760945"/>
            <a:ext cx="295426" cy="314775"/>
            <a:chOff x="5970800" y="1619250"/>
            <a:chExt cx="428650" cy="456725"/>
          </a:xfrm>
        </p:grpSpPr>
        <p:sp>
          <p:nvSpPr>
            <p:cNvPr id="1003" name="Google Shape;1003;p47"/>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7"/>
          <p:cNvGrpSpPr/>
          <p:nvPr/>
        </p:nvGrpSpPr>
        <p:grpSpPr>
          <a:xfrm>
            <a:off x="5117362" y="1757155"/>
            <a:ext cx="331178" cy="302145"/>
            <a:chOff x="6625350" y="1613750"/>
            <a:chExt cx="480525" cy="438400"/>
          </a:xfrm>
        </p:grpSpPr>
        <p:sp>
          <p:nvSpPr>
            <p:cNvPr id="1009" name="Google Shape;1009;p47"/>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7"/>
          <p:cNvGrpSpPr/>
          <p:nvPr/>
        </p:nvGrpSpPr>
        <p:grpSpPr>
          <a:xfrm>
            <a:off x="972393" y="2248658"/>
            <a:ext cx="249973" cy="268495"/>
            <a:chOff x="611175" y="2326900"/>
            <a:chExt cx="362700" cy="389575"/>
          </a:xfrm>
        </p:grpSpPr>
        <p:sp>
          <p:nvSpPr>
            <p:cNvPr id="1015" name="Google Shape;1015;p47"/>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 name="Google Shape;1019;p47"/>
          <p:cNvSpPr/>
          <p:nvPr/>
        </p:nvSpPr>
        <p:spPr>
          <a:xfrm>
            <a:off x="1430260" y="2251226"/>
            <a:ext cx="263447" cy="263447"/>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1894849" y="2251226"/>
            <a:ext cx="263447" cy="263447"/>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2359438" y="2251226"/>
            <a:ext cx="263447" cy="263447"/>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47"/>
          <p:cNvGrpSpPr/>
          <p:nvPr/>
        </p:nvGrpSpPr>
        <p:grpSpPr>
          <a:xfrm>
            <a:off x="2885388" y="2205738"/>
            <a:ext cx="140562" cy="350975"/>
            <a:chOff x="3386850" y="2264625"/>
            <a:chExt cx="203950" cy="509250"/>
          </a:xfrm>
        </p:grpSpPr>
        <p:sp>
          <p:nvSpPr>
            <p:cNvPr id="1023" name="Google Shape;1023;p47"/>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7"/>
          <p:cNvGrpSpPr/>
          <p:nvPr/>
        </p:nvGrpSpPr>
        <p:grpSpPr>
          <a:xfrm>
            <a:off x="3827163" y="2250346"/>
            <a:ext cx="115303" cy="261758"/>
            <a:chOff x="4753325" y="2329350"/>
            <a:chExt cx="167300" cy="379800"/>
          </a:xfrm>
        </p:grpSpPr>
        <p:sp>
          <p:nvSpPr>
            <p:cNvPr id="1026" name="Google Shape;1026;p47"/>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7"/>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47"/>
          <p:cNvGrpSpPr/>
          <p:nvPr/>
        </p:nvGrpSpPr>
        <p:grpSpPr>
          <a:xfrm>
            <a:off x="3360471" y="2207409"/>
            <a:ext cx="119542" cy="347615"/>
            <a:chOff x="4076175" y="2267050"/>
            <a:chExt cx="173450" cy="504375"/>
          </a:xfrm>
        </p:grpSpPr>
        <p:sp>
          <p:nvSpPr>
            <p:cNvPr id="1029" name="Google Shape;1029;p47"/>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7"/>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1" name="Google Shape;1031;p47"/>
          <p:cNvSpPr/>
          <p:nvPr/>
        </p:nvSpPr>
        <p:spPr>
          <a:xfrm>
            <a:off x="4217793" y="2244075"/>
            <a:ext cx="263447" cy="27774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 name="Google Shape;1032;p47"/>
          <p:cNvGrpSpPr/>
          <p:nvPr/>
        </p:nvGrpSpPr>
        <p:grpSpPr>
          <a:xfrm>
            <a:off x="4669193" y="2249071"/>
            <a:ext cx="289533" cy="267651"/>
            <a:chOff x="5975075" y="2327500"/>
            <a:chExt cx="420100" cy="388350"/>
          </a:xfrm>
        </p:grpSpPr>
        <p:sp>
          <p:nvSpPr>
            <p:cNvPr id="1033" name="Google Shape;1033;p4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7"/>
          <p:cNvGrpSpPr/>
          <p:nvPr/>
        </p:nvGrpSpPr>
        <p:grpSpPr>
          <a:xfrm>
            <a:off x="5189728" y="2241076"/>
            <a:ext cx="177607" cy="289533"/>
            <a:chOff x="6730350" y="2315900"/>
            <a:chExt cx="257700" cy="420100"/>
          </a:xfrm>
        </p:grpSpPr>
        <p:sp>
          <p:nvSpPr>
            <p:cNvPr id="1036" name="Google Shape;1036;p4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7"/>
          <p:cNvGrpSpPr/>
          <p:nvPr/>
        </p:nvGrpSpPr>
        <p:grpSpPr>
          <a:xfrm>
            <a:off x="1052340" y="2683353"/>
            <a:ext cx="90078" cy="328249"/>
            <a:chOff x="727175" y="2957625"/>
            <a:chExt cx="130700" cy="476275"/>
          </a:xfrm>
        </p:grpSpPr>
        <p:sp>
          <p:nvSpPr>
            <p:cNvPr id="1042" name="Google Shape;1042;p47"/>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47"/>
          <p:cNvSpPr/>
          <p:nvPr/>
        </p:nvSpPr>
        <p:spPr>
          <a:xfrm>
            <a:off x="1888542" y="2670377"/>
            <a:ext cx="276059" cy="354335"/>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1459724" y="2670377"/>
            <a:ext cx="204520" cy="35433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 name="Google Shape;1046;p47"/>
          <p:cNvGrpSpPr/>
          <p:nvPr/>
        </p:nvGrpSpPr>
        <p:grpSpPr>
          <a:xfrm>
            <a:off x="2331599" y="2693864"/>
            <a:ext cx="318996" cy="307211"/>
            <a:chOff x="2583325" y="2972875"/>
            <a:chExt cx="462850" cy="445750"/>
          </a:xfrm>
        </p:grpSpPr>
        <p:sp>
          <p:nvSpPr>
            <p:cNvPr id="1047" name="Google Shape;1047;p47"/>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7"/>
          <p:cNvGrpSpPr/>
          <p:nvPr/>
        </p:nvGrpSpPr>
        <p:grpSpPr>
          <a:xfrm>
            <a:off x="2785230" y="2739747"/>
            <a:ext cx="340878" cy="215461"/>
            <a:chOff x="3241525" y="3039450"/>
            <a:chExt cx="494600" cy="312625"/>
          </a:xfrm>
        </p:grpSpPr>
        <p:sp>
          <p:nvSpPr>
            <p:cNvPr id="1050" name="Google Shape;1050;p47"/>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47"/>
          <p:cNvSpPr/>
          <p:nvPr/>
        </p:nvSpPr>
        <p:spPr>
          <a:xfrm>
            <a:off x="3738472" y="2701099"/>
            <a:ext cx="292910" cy="292893"/>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 name="Google Shape;1053;p47"/>
          <p:cNvGrpSpPr/>
          <p:nvPr/>
        </p:nvGrpSpPr>
        <p:grpSpPr>
          <a:xfrm>
            <a:off x="4173055" y="2717021"/>
            <a:ext cx="352664" cy="260914"/>
            <a:chOff x="5255200" y="3006475"/>
            <a:chExt cx="511700" cy="378575"/>
          </a:xfrm>
        </p:grpSpPr>
        <p:sp>
          <p:nvSpPr>
            <p:cNvPr id="1054" name="Google Shape;1054;p47"/>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7"/>
          <p:cNvGrpSpPr/>
          <p:nvPr/>
        </p:nvGrpSpPr>
        <p:grpSpPr>
          <a:xfrm>
            <a:off x="3277577" y="2701875"/>
            <a:ext cx="285329" cy="291204"/>
            <a:chOff x="3955900" y="2984500"/>
            <a:chExt cx="414000" cy="422525"/>
          </a:xfrm>
        </p:grpSpPr>
        <p:sp>
          <p:nvSpPr>
            <p:cNvPr id="1057" name="Google Shape;1057;p47"/>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7"/>
          <p:cNvSpPr/>
          <p:nvPr/>
        </p:nvSpPr>
        <p:spPr>
          <a:xfrm>
            <a:off x="939583" y="3186725"/>
            <a:ext cx="318979" cy="250817"/>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a:off x="4703007" y="2687625"/>
            <a:ext cx="222198" cy="319840"/>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 name="Google Shape;1062;p47"/>
          <p:cNvGrpSpPr/>
          <p:nvPr/>
        </p:nvGrpSpPr>
        <p:grpSpPr>
          <a:xfrm>
            <a:off x="5169535" y="2697654"/>
            <a:ext cx="217994" cy="309744"/>
            <a:chOff x="6701050" y="2978375"/>
            <a:chExt cx="316300" cy="449425"/>
          </a:xfrm>
        </p:grpSpPr>
        <p:sp>
          <p:nvSpPr>
            <p:cNvPr id="1063" name="Google Shape;1063;p47"/>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47"/>
          <p:cNvGrpSpPr/>
          <p:nvPr/>
        </p:nvGrpSpPr>
        <p:grpSpPr>
          <a:xfrm>
            <a:off x="1406658" y="3207679"/>
            <a:ext cx="310588" cy="208741"/>
            <a:chOff x="1241275" y="3718400"/>
            <a:chExt cx="450650" cy="302875"/>
          </a:xfrm>
        </p:grpSpPr>
        <p:sp>
          <p:nvSpPr>
            <p:cNvPr id="1066" name="Google Shape;1066;p47"/>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7"/>
          <p:cNvGrpSpPr/>
          <p:nvPr/>
        </p:nvGrpSpPr>
        <p:grpSpPr>
          <a:xfrm>
            <a:off x="1875452" y="3191690"/>
            <a:ext cx="302145" cy="241134"/>
            <a:chOff x="1921475" y="3695200"/>
            <a:chExt cx="438400" cy="349875"/>
          </a:xfrm>
        </p:grpSpPr>
        <p:sp>
          <p:nvSpPr>
            <p:cNvPr id="1071" name="Google Shape;1071;p47"/>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7"/>
          <p:cNvGrpSpPr/>
          <p:nvPr/>
        </p:nvGrpSpPr>
        <p:grpSpPr>
          <a:xfrm>
            <a:off x="2342970" y="3187899"/>
            <a:ext cx="296253" cy="248302"/>
            <a:chOff x="2599825" y="3689700"/>
            <a:chExt cx="429850" cy="360275"/>
          </a:xfrm>
        </p:grpSpPr>
        <p:sp>
          <p:nvSpPr>
            <p:cNvPr id="1075" name="Google Shape;1075;p47"/>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7"/>
          <p:cNvGrpSpPr/>
          <p:nvPr/>
        </p:nvGrpSpPr>
        <p:grpSpPr>
          <a:xfrm>
            <a:off x="2821844" y="3162227"/>
            <a:ext cx="267651" cy="279436"/>
            <a:chOff x="3294650" y="3652450"/>
            <a:chExt cx="388350" cy="405450"/>
          </a:xfrm>
        </p:grpSpPr>
        <p:sp>
          <p:nvSpPr>
            <p:cNvPr id="1078" name="Google Shape;1078;p47"/>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47"/>
          <p:cNvGrpSpPr/>
          <p:nvPr/>
        </p:nvGrpSpPr>
        <p:grpSpPr>
          <a:xfrm>
            <a:off x="3264121" y="3197583"/>
            <a:ext cx="312242" cy="228935"/>
            <a:chOff x="3936375" y="3703750"/>
            <a:chExt cx="453050" cy="332175"/>
          </a:xfrm>
        </p:grpSpPr>
        <p:sp>
          <p:nvSpPr>
            <p:cNvPr id="1082" name="Google Shape;1082;p47"/>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47"/>
          <p:cNvGrpSpPr/>
          <p:nvPr/>
        </p:nvGrpSpPr>
        <p:grpSpPr>
          <a:xfrm>
            <a:off x="3728693" y="3197583"/>
            <a:ext cx="312242" cy="228935"/>
            <a:chOff x="4610450" y="3703750"/>
            <a:chExt cx="453050" cy="332175"/>
          </a:xfrm>
        </p:grpSpPr>
        <p:sp>
          <p:nvSpPr>
            <p:cNvPr id="1088" name="Google Shape;1088;p4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47"/>
          <p:cNvGrpSpPr/>
          <p:nvPr/>
        </p:nvGrpSpPr>
        <p:grpSpPr>
          <a:xfrm>
            <a:off x="4204207" y="3174443"/>
            <a:ext cx="290360" cy="275215"/>
            <a:chOff x="5300400" y="3670175"/>
            <a:chExt cx="421300" cy="399325"/>
          </a:xfrm>
        </p:grpSpPr>
        <p:sp>
          <p:nvSpPr>
            <p:cNvPr id="1091" name="Google Shape;1091;p47"/>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7"/>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7"/>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 name="Google Shape;1096;p47"/>
          <p:cNvSpPr/>
          <p:nvPr/>
        </p:nvSpPr>
        <p:spPr>
          <a:xfrm>
            <a:off x="4652505" y="3150541"/>
            <a:ext cx="323200" cy="3231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 name="Google Shape;1097;p47"/>
          <p:cNvGrpSpPr/>
          <p:nvPr/>
        </p:nvGrpSpPr>
        <p:grpSpPr>
          <a:xfrm>
            <a:off x="5137556" y="3171066"/>
            <a:ext cx="281952" cy="281969"/>
            <a:chOff x="6654650" y="3665275"/>
            <a:chExt cx="409100" cy="409125"/>
          </a:xfrm>
        </p:grpSpPr>
        <p:sp>
          <p:nvSpPr>
            <p:cNvPr id="1098" name="Google Shape;1098;p4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7"/>
          <p:cNvGrpSpPr/>
          <p:nvPr/>
        </p:nvGrpSpPr>
        <p:grpSpPr>
          <a:xfrm>
            <a:off x="944618" y="3623853"/>
            <a:ext cx="305522" cy="305540"/>
            <a:chOff x="570875" y="4322250"/>
            <a:chExt cx="443300" cy="443325"/>
          </a:xfrm>
        </p:grpSpPr>
        <p:sp>
          <p:nvSpPr>
            <p:cNvPr id="1101" name="Google Shape;1101;p4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47"/>
          <p:cNvSpPr/>
          <p:nvPr/>
        </p:nvSpPr>
        <p:spPr>
          <a:xfrm>
            <a:off x="1396591" y="3683293"/>
            <a:ext cx="330782" cy="18685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47"/>
          <p:cNvGrpSpPr/>
          <p:nvPr/>
        </p:nvGrpSpPr>
        <p:grpSpPr>
          <a:xfrm>
            <a:off x="1915425" y="3601144"/>
            <a:ext cx="222198" cy="350958"/>
            <a:chOff x="1979475" y="4289300"/>
            <a:chExt cx="322400" cy="509225"/>
          </a:xfrm>
        </p:grpSpPr>
        <p:sp>
          <p:nvSpPr>
            <p:cNvPr id="1107" name="Google Shape;1107;p47"/>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7"/>
          <p:cNvGrpSpPr/>
          <p:nvPr/>
        </p:nvGrpSpPr>
        <p:grpSpPr>
          <a:xfrm>
            <a:off x="2360218" y="3605761"/>
            <a:ext cx="262172" cy="341723"/>
            <a:chOff x="2624850" y="4296000"/>
            <a:chExt cx="380400" cy="495825"/>
          </a:xfrm>
        </p:grpSpPr>
        <p:sp>
          <p:nvSpPr>
            <p:cNvPr id="1111" name="Google Shape;1111;p47"/>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7"/>
          <p:cNvSpPr/>
          <p:nvPr/>
        </p:nvSpPr>
        <p:spPr>
          <a:xfrm>
            <a:off x="3280207" y="3636581"/>
            <a:ext cx="280263" cy="2802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2815618" y="3654259"/>
            <a:ext cx="280263" cy="24492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3743521" y="3635323"/>
            <a:ext cx="282813" cy="282796"/>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47"/>
          <p:cNvGrpSpPr/>
          <p:nvPr/>
        </p:nvGrpSpPr>
        <p:grpSpPr>
          <a:xfrm>
            <a:off x="4187373" y="3639429"/>
            <a:ext cx="324027" cy="274388"/>
            <a:chOff x="5275975" y="4344850"/>
            <a:chExt cx="470150" cy="398125"/>
          </a:xfrm>
        </p:grpSpPr>
        <p:sp>
          <p:nvSpPr>
            <p:cNvPr id="1118" name="Google Shape;1118;p47"/>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47"/>
          <p:cNvSpPr/>
          <p:nvPr/>
        </p:nvSpPr>
        <p:spPr>
          <a:xfrm>
            <a:off x="4668495" y="3631119"/>
            <a:ext cx="291221" cy="291204"/>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47"/>
          <p:cNvGrpSpPr/>
          <p:nvPr/>
        </p:nvGrpSpPr>
        <p:grpSpPr>
          <a:xfrm>
            <a:off x="5129130" y="3617133"/>
            <a:ext cx="298803" cy="318979"/>
            <a:chOff x="6642425" y="4312500"/>
            <a:chExt cx="433550" cy="462825"/>
          </a:xfrm>
        </p:grpSpPr>
        <p:sp>
          <p:nvSpPr>
            <p:cNvPr id="1123" name="Google Shape;1123;p47"/>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47"/>
          <p:cNvSpPr/>
          <p:nvPr/>
        </p:nvSpPr>
        <p:spPr>
          <a:xfrm>
            <a:off x="905501" y="4128100"/>
            <a:ext cx="383781" cy="226419"/>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7"/>
          <p:cNvGrpSpPr/>
          <p:nvPr/>
        </p:nvGrpSpPr>
        <p:grpSpPr>
          <a:xfrm>
            <a:off x="1408760" y="4090545"/>
            <a:ext cx="306367" cy="301318"/>
            <a:chOff x="1244325" y="4999400"/>
            <a:chExt cx="444525" cy="437200"/>
          </a:xfrm>
        </p:grpSpPr>
        <p:sp>
          <p:nvSpPr>
            <p:cNvPr id="1128" name="Google Shape;1128;p47"/>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7"/>
          <p:cNvGrpSpPr/>
          <p:nvPr/>
        </p:nvGrpSpPr>
        <p:grpSpPr>
          <a:xfrm>
            <a:off x="1900694" y="4080861"/>
            <a:ext cx="251661" cy="320668"/>
            <a:chOff x="1958100" y="4985350"/>
            <a:chExt cx="365150" cy="465275"/>
          </a:xfrm>
        </p:grpSpPr>
        <p:sp>
          <p:nvSpPr>
            <p:cNvPr id="1134" name="Google Shape;1134;p47"/>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7"/>
          <p:cNvGrpSpPr/>
          <p:nvPr/>
        </p:nvGrpSpPr>
        <p:grpSpPr>
          <a:xfrm>
            <a:off x="2346744" y="4093060"/>
            <a:ext cx="288706" cy="296683"/>
            <a:chOff x="2605300" y="5003050"/>
            <a:chExt cx="418900" cy="430475"/>
          </a:xfrm>
        </p:grpSpPr>
        <p:sp>
          <p:nvSpPr>
            <p:cNvPr id="1138" name="Google Shape;1138;p47"/>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47"/>
          <p:cNvGrpSpPr/>
          <p:nvPr/>
        </p:nvGrpSpPr>
        <p:grpSpPr>
          <a:xfrm>
            <a:off x="2783128" y="4099383"/>
            <a:ext cx="345082" cy="283640"/>
            <a:chOff x="3238475" y="5012225"/>
            <a:chExt cx="500700" cy="411550"/>
          </a:xfrm>
        </p:grpSpPr>
        <p:sp>
          <p:nvSpPr>
            <p:cNvPr id="1142" name="Google Shape;1142;p47"/>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7"/>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47"/>
          <p:cNvGrpSpPr/>
          <p:nvPr/>
        </p:nvGrpSpPr>
        <p:grpSpPr>
          <a:xfrm>
            <a:off x="3695439" y="4069076"/>
            <a:ext cx="378750" cy="344238"/>
            <a:chOff x="4562200" y="4968250"/>
            <a:chExt cx="549550" cy="499475"/>
          </a:xfrm>
        </p:grpSpPr>
        <p:sp>
          <p:nvSpPr>
            <p:cNvPr id="1148" name="Google Shape;1148;p47"/>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7"/>
          <p:cNvGrpSpPr/>
          <p:nvPr/>
        </p:nvGrpSpPr>
        <p:grpSpPr>
          <a:xfrm>
            <a:off x="3288949" y="4088442"/>
            <a:ext cx="262585" cy="305092"/>
            <a:chOff x="3972400" y="4996350"/>
            <a:chExt cx="381000" cy="442675"/>
          </a:xfrm>
        </p:grpSpPr>
        <p:sp>
          <p:nvSpPr>
            <p:cNvPr id="1154" name="Google Shape;1154;p47"/>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47"/>
          <p:cNvGrpSpPr/>
          <p:nvPr/>
        </p:nvGrpSpPr>
        <p:grpSpPr>
          <a:xfrm>
            <a:off x="4163389" y="4062770"/>
            <a:ext cx="372013" cy="356851"/>
            <a:chOff x="5241175" y="4959100"/>
            <a:chExt cx="539775" cy="517775"/>
          </a:xfrm>
        </p:grpSpPr>
        <p:sp>
          <p:nvSpPr>
            <p:cNvPr id="1157" name="Google Shape;1157;p47"/>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 name="Google Shape;1163;p47"/>
          <p:cNvSpPr/>
          <p:nvPr/>
        </p:nvSpPr>
        <p:spPr>
          <a:xfrm>
            <a:off x="4650402" y="4150827"/>
            <a:ext cx="327404" cy="180967"/>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47"/>
          <p:cNvGrpSpPr/>
          <p:nvPr/>
        </p:nvGrpSpPr>
        <p:grpSpPr>
          <a:xfrm>
            <a:off x="5158594" y="4115786"/>
            <a:ext cx="238618" cy="274388"/>
            <a:chOff x="6685175" y="5036025"/>
            <a:chExt cx="346225" cy="398125"/>
          </a:xfrm>
        </p:grpSpPr>
        <p:sp>
          <p:nvSpPr>
            <p:cNvPr id="1165" name="Google Shape;1165;p47"/>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47"/>
          <p:cNvGrpSpPr/>
          <p:nvPr/>
        </p:nvGrpSpPr>
        <p:grpSpPr>
          <a:xfrm>
            <a:off x="5997667" y="2344324"/>
            <a:ext cx="432570" cy="421334"/>
            <a:chOff x="5926225" y="921350"/>
            <a:chExt cx="517800" cy="504350"/>
          </a:xfrm>
        </p:grpSpPr>
        <p:sp>
          <p:nvSpPr>
            <p:cNvPr id="1171" name="Google Shape;1171;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172" name="Google Shape;1172;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173" name="Google Shape;1173;p47"/>
          <p:cNvSpPr/>
          <p:nvPr/>
        </p:nvSpPr>
        <p:spPr>
          <a:xfrm>
            <a:off x="6191588" y="2580381"/>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47"/>
          <p:cNvGrpSpPr/>
          <p:nvPr/>
        </p:nvGrpSpPr>
        <p:grpSpPr>
          <a:xfrm>
            <a:off x="6882655" y="2323704"/>
            <a:ext cx="432570" cy="421334"/>
            <a:chOff x="5926225" y="921350"/>
            <a:chExt cx="517800" cy="504350"/>
          </a:xfrm>
        </p:grpSpPr>
        <p:sp>
          <p:nvSpPr>
            <p:cNvPr id="1175" name="Google Shape;1175;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47"/>
          <p:cNvSpPr/>
          <p:nvPr/>
        </p:nvSpPr>
        <p:spPr>
          <a:xfrm>
            <a:off x="7076576" y="2559761"/>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47"/>
          <p:cNvGrpSpPr/>
          <p:nvPr/>
        </p:nvGrpSpPr>
        <p:grpSpPr>
          <a:xfrm>
            <a:off x="5997935" y="3072746"/>
            <a:ext cx="1075937" cy="1047989"/>
            <a:chOff x="5926225" y="921350"/>
            <a:chExt cx="517800" cy="504350"/>
          </a:xfrm>
        </p:grpSpPr>
        <p:sp>
          <p:nvSpPr>
            <p:cNvPr id="1179" name="Google Shape;1179;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7"/>
          <p:cNvSpPr/>
          <p:nvPr/>
        </p:nvSpPr>
        <p:spPr>
          <a:xfrm>
            <a:off x="6480248" y="3659843"/>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txBox="1"/>
          <p:nvPr/>
        </p:nvSpPr>
        <p:spPr>
          <a:xfrm>
            <a:off x="5886625" y="778800"/>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Muli"/>
                <a:ea typeface="Muli"/>
                <a:cs typeface="Muli"/>
                <a:sym typeface="Muli"/>
              </a:rPr>
              <a:t>SlidesCarnival icons are editable shapes</a:t>
            </a:r>
            <a:r>
              <a:rPr lang="en" sz="900">
                <a:solidFill>
                  <a:srgbClr val="FFFFFF"/>
                </a:solidFill>
                <a:latin typeface="Muli"/>
                <a:ea typeface="Muli"/>
                <a:cs typeface="Muli"/>
                <a:sym typeface="Muli"/>
              </a:rPr>
              <a:t>. </a:t>
            </a:r>
            <a:endParaRPr sz="900">
              <a:solidFill>
                <a:srgbClr val="FFFFFF"/>
              </a:solidFill>
              <a:latin typeface="Muli"/>
              <a:ea typeface="Muli"/>
              <a:cs typeface="Muli"/>
              <a:sym typeface="Muli"/>
            </a:endParaRPr>
          </a:p>
          <a:p>
            <a:pPr marL="0" lvl="0" indent="0" algn="l" rtl="0">
              <a:spcBef>
                <a:spcPts val="0"/>
              </a:spcBef>
              <a:spcAft>
                <a:spcPts val="0"/>
              </a:spcAft>
              <a:buClr>
                <a:schemeClr val="dk1"/>
              </a:buClr>
              <a:buSzPts val="1100"/>
              <a:buFont typeface="Arial"/>
              <a:buNone/>
            </a:pPr>
            <a:endParaRPr sz="900">
              <a:solidFill>
                <a:srgbClr val="FFFFFF"/>
              </a:solidFill>
              <a:latin typeface="Muli"/>
              <a:ea typeface="Muli"/>
              <a:cs typeface="Muli"/>
              <a:sym typeface="Muli"/>
            </a:endParaRPr>
          </a:p>
          <a:p>
            <a:pPr marL="0" lvl="0" indent="0" algn="l" rtl="0">
              <a:spcBef>
                <a:spcPts val="0"/>
              </a:spcBef>
              <a:spcAft>
                <a:spcPts val="0"/>
              </a:spcAft>
              <a:buClr>
                <a:schemeClr val="dk1"/>
              </a:buClr>
              <a:buSzPts val="1100"/>
              <a:buFont typeface="Arial"/>
              <a:buNone/>
            </a:pPr>
            <a:r>
              <a:rPr lang="en" sz="900">
                <a:solidFill>
                  <a:srgbClr val="FFFFFF"/>
                </a:solidFill>
                <a:latin typeface="Muli"/>
                <a:ea typeface="Muli"/>
                <a:cs typeface="Muli"/>
                <a:sym typeface="Muli"/>
              </a:rPr>
              <a:t>This means that you can:</a:t>
            </a:r>
            <a:endParaRPr sz="900">
              <a:solidFill>
                <a:srgbClr val="FFFFFF"/>
              </a:solidFill>
              <a:latin typeface="Muli"/>
              <a:ea typeface="Muli"/>
              <a:cs typeface="Muli"/>
              <a:sym typeface="Muli"/>
            </a:endParaRPr>
          </a:p>
          <a:p>
            <a:pPr marL="457200" lvl="0" indent="-285750" algn="l" rtl="0">
              <a:spcBef>
                <a:spcPts val="0"/>
              </a:spcBef>
              <a:spcAft>
                <a:spcPts val="0"/>
              </a:spcAft>
              <a:buClr>
                <a:srgbClr val="FFFFFF"/>
              </a:buClr>
              <a:buSzPts val="900"/>
              <a:buFont typeface="Muli"/>
              <a:buChar char="●"/>
            </a:pPr>
            <a:r>
              <a:rPr lang="en" sz="900">
                <a:solidFill>
                  <a:srgbClr val="FFFFFF"/>
                </a:solidFill>
                <a:latin typeface="Muli"/>
                <a:ea typeface="Muli"/>
                <a:cs typeface="Muli"/>
                <a:sym typeface="Muli"/>
              </a:rPr>
              <a:t>Resize them without losing quality.</a:t>
            </a:r>
            <a:endParaRPr sz="900">
              <a:solidFill>
                <a:srgbClr val="FFFFFF"/>
              </a:solidFill>
              <a:latin typeface="Muli"/>
              <a:ea typeface="Muli"/>
              <a:cs typeface="Muli"/>
              <a:sym typeface="Muli"/>
            </a:endParaRPr>
          </a:p>
          <a:p>
            <a:pPr marL="457200" lvl="0" indent="-285750" algn="l" rtl="0">
              <a:spcBef>
                <a:spcPts val="0"/>
              </a:spcBef>
              <a:spcAft>
                <a:spcPts val="0"/>
              </a:spcAft>
              <a:buClr>
                <a:srgbClr val="FFFFFF"/>
              </a:buClr>
              <a:buSzPts val="900"/>
              <a:buFont typeface="Muli"/>
              <a:buChar char="●"/>
            </a:pPr>
            <a:r>
              <a:rPr lang="en" sz="900">
                <a:solidFill>
                  <a:srgbClr val="FFFFFF"/>
                </a:solidFill>
                <a:latin typeface="Muli"/>
                <a:ea typeface="Muli"/>
                <a:cs typeface="Muli"/>
                <a:sym typeface="Muli"/>
              </a:rPr>
              <a:t>Change fill color and opacity.</a:t>
            </a:r>
            <a:endParaRPr sz="900">
              <a:solidFill>
                <a:srgbClr val="FFFFFF"/>
              </a:solidFill>
              <a:latin typeface="Muli"/>
              <a:ea typeface="Muli"/>
              <a:cs typeface="Muli"/>
              <a:sym typeface="Muli"/>
            </a:endParaRPr>
          </a:p>
          <a:p>
            <a:pPr marL="457200" lvl="0" indent="-285750" algn="l" rtl="0">
              <a:spcBef>
                <a:spcPts val="0"/>
              </a:spcBef>
              <a:spcAft>
                <a:spcPts val="0"/>
              </a:spcAft>
              <a:buClr>
                <a:srgbClr val="FFFFFF"/>
              </a:buClr>
              <a:buSzPts val="900"/>
              <a:buFont typeface="Muli"/>
              <a:buChar char="●"/>
            </a:pPr>
            <a:r>
              <a:rPr lang="en" sz="900">
                <a:solidFill>
                  <a:srgbClr val="FFFFFF"/>
                </a:solidFill>
                <a:latin typeface="Muli"/>
                <a:ea typeface="Muli"/>
                <a:cs typeface="Muli"/>
                <a:sym typeface="Muli"/>
              </a:rPr>
              <a:t>Change line color, width and style.</a:t>
            </a:r>
            <a:endParaRPr sz="900">
              <a:solidFill>
                <a:srgbClr val="FFFFFF"/>
              </a:solidFill>
              <a:latin typeface="Muli"/>
              <a:ea typeface="Muli"/>
              <a:cs typeface="Muli"/>
              <a:sym typeface="Muli"/>
            </a:endParaRPr>
          </a:p>
          <a:p>
            <a:pPr marL="0" lvl="0" indent="0" algn="l" rtl="0">
              <a:spcBef>
                <a:spcPts val="0"/>
              </a:spcBef>
              <a:spcAft>
                <a:spcPts val="0"/>
              </a:spcAft>
              <a:buNone/>
            </a:pPr>
            <a:endParaRPr sz="900">
              <a:solidFill>
                <a:srgbClr val="FFFFFF"/>
              </a:solidFill>
              <a:latin typeface="Muli"/>
              <a:ea typeface="Muli"/>
              <a:cs typeface="Muli"/>
              <a:sym typeface="Muli"/>
            </a:endParaRPr>
          </a:p>
          <a:p>
            <a:pPr marL="0" lvl="0" indent="0" algn="l" rtl="0">
              <a:spcBef>
                <a:spcPts val="0"/>
              </a:spcBef>
              <a:spcAft>
                <a:spcPts val="0"/>
              </a:spcAft>
              <a:buNone/>
            </a:pPr>
            <a:r>
              <a:rPr lang="en" sz="900">
                <a:solidFill>
                  <a:srgbClr val="FFFFFF"/>
                </a:solidFill>
                <a:latin typeface="Muli"/>
                <a:ea typeface="Muli"/>
                <a:cs typeface="Muli"/>
                <a:sym typeface="Muli"/>
              </a:rPr>
              <a:t>Isn’t that nice? :)</a:t>
            </a:r>
            <a:endParaRPr sz="900">
              <a:solidFill>
                <a:srgbClr val="FFFFFF"/>
              </a:solidFill>
              <a:latin typeface="Muli"/>
              <a:ea typeface="Muli"/>
              <a:cs typeface="Muli"/>
              <a:sym typeface="Muli"/>
            </a:endParaRPr>
          </a:p>
          <a:p>
            <a:pPr marL="0" lvl="0" indent="0" algn="l" rtl="0">
              <a:spcBef>
                <a:spcPts val="0"/>
              </a:spcBef>
              <a:spcAft>
                <a:spcPts val="0"/>
              </a:spcAft>
              <a:buNone/>
            </a:pPr>
            <a:endParaRPr sz="900">
              <a:solidFill>
                <a:srgbClr val="FFFFFF"/>
              </a:solidFill>
              <a:latin typeface="Muli"/>
              <a:ea typeface="Muli"/>
              <a:cs typeface="Muli"/>
              <a:sym typeface="Muli"/>
            </a:endParaRPr>
          </a:p>
          <a:p>
            <a:pPr marL="0" lvl="0" indent="0" algn="l" rtl="0">
              <a:spcBef>
                <a:spcPts val="0"/>
              </a:spcBef>
              <a:spcAft>
                <a:spcPts val="0"/>
              </a:spcAft>
              <a:buNone/>
            </a:pPr>
            <a:r>
              <a:rPr lang="en" sz="900">
                <a:solidFill>
                  <a:srgbClr val="FFFFFF"/>
                </a:solidFill>
                <a:latin typeface="Muli"/>
                <a:ea typeface="Muli"/>
                <a:cs typeface="Muli"/>
                <a:sym typeface="Muli"/>
              </a:rPr>
              <a:t>Examples:</a:t>
            </a:r>
            <a:endParaRPr sz="900">
              <a:solidFill>
                <a:srgbClr val="FFFFFF"/>
              </a:solidFill>
              <a:latin typeface="Muli"/>
              <a:ea typeface="Muli"/>
              <a:cs typeface="Muli"/>
              <a:sym typeface="Muli"/>
            </a:endParaRPr>
          </a:p>
          <a:p>
            <a:pPr marL="0" lvl="0" indent="0" algn="l" rtl="0">
              <a:spcBef>
                <a:spcPts val="0"/>
              </a:spcBef>
              <a:spcAft>
                <a:spcPts val="0"/>
              </a:spcAft>
              <a:buClr>
                <a:schemeClr val="dk1"/>
              </a:buClr>
              <a:buSzPts val="1100"/>
              <a:buFont typeface="Arial"/>
              <a:buNone/>
            </a:pPr>
            <a:endParaRPr sz="900">
              <a:solidFill>
                <a:srgbClr val="FFFFFF"/>
              </a:solidFill>
              <a:latin typeface="Muli"/>
              <a:ea typeface="Muli"/>
              <a:cs typeface="Muli"/>
              <a:sym typeface="Muli"/>
            </a:endParaRPr>
          </a:p>
          <a:p>
            <a:pPr marL="0" lvl="0" indent="0" algn="l" rtl="0">
              <a:spcBef>
                <a:spcPts val="0"/>
              </a:spcBef>
              <a:spcAft>
                <a:spcPts val="0"/>
              </a:spcAft>
              <a:buNone/>
            </a:pPr>
            <a:endParaRPr sz="900">
              <a:solidFill>
                <a:srgbClr val="FFFFFF"/>
              </a:solidFill>
              <a:latin typeface="Muli"/>
              <a:ea typeface="Muli"/>
              <a:cs typeface="Muli"/>
              <a:sym typeface="Muli"/>
            </a:endParaRPr>
          </a:p>
        </p:txBody>
      </p:sp>
      <p:sp>
        <p:nvSpPr>
          <p:cNvPr id="1183" name="Google Shape;1183;p4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FFFFFF"/>
                </a:solidFill>
              </a:rPr>
              <a:t>69</a:t>
            </a:fld>
            <a:endParaRPr>
              <a:solidFill>
                <a:srgbClr val="FFFFFF"/>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1759643" y="683879"/>
            <a:ext cx="4053476" cy="4356848"/>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US" sz="1600" dirty="0"/>
              <a:t>Need of Detailed Documentation in waterfall model is </a:t>
            </a:r>
            <a:r>
              <a:rPr lang="en-US" sz="1600" dirty="0" err="1"/>
              <a:t>Necessary.Need</a:t>
            </a:r>
            <a:r>
              <a:rPr lang="en-US" sz="1600" dirty="0"/>
              <a:t> of Detailed Documentation in incremental model is Necessary but not too much. There is long waiting time for running software in waterfall </a:t>
            </a:r>
            <a:r>
              <a:rPr lang="en-US" sz="1600" dirty="0" err="1"/>
              <a:t>model.There</a:t>
            </a:r>
            <a:r>
              <a:rPr lang="en-US" sz="1600" dirty="0"/>
              <a:t> is short waiting time for running software in incremental model. Flexibility to change in waterfall model is </a:t>
            </a:r>
            <a:r>
              <a:rPr lang="en-US" sz="1600" dirty="0" err="1"/>
              <a:t>Difficult.Flexibility</a:t>
            </a:r>
            <a:r>
              <a:rPr lang="en-US" sz="1600" dirty="0"/>
              <a:t> to change in incremental model is Easy. Cost of Waterfall model is </a:t>
            </a:r>
            <a:r>
              <a:rPr lang="en-US" sz="1600" dirty="0" err="1"/>
              <a:t>Low.Cost</a:t>
            </a:r>
            <a:r>
              <a:rPr lang="en-US" sz="1600" dirty="0"/>
              <a:t> of incremental model is also Low. Testing is done in waterfall model after completion of all coding </a:t>
            </a:r>
            <a:r>
              <a:rPr lang="en-US" sz="1600" dirty="0" err="1"/>
              <a:t>phase.Testing</a:t>
            </a:r>
            <a:r>
              <a:rPr lang="en-US" sz="1600" dirty="0"/>
              <a:t> is done in incremental model after every iteration of phase.</a:t>
            </a:r>
            <a:endParaRPr sz="1600" dirty="0"/>
          </a:p>
        </p:txBody>
      </p:sp>
      <p:pic>
        <p:nvPicPr>
          <p:cNvPr id="11" name="Picture 10">
            <a:extLst>
              <a:ext uri="{FF2B5EF4-FFF2-40B4-BE49-F238E27FC236}">
                <a16:creationId xmlns:a16="http://schemas.microsoft.com/office/drawing/2014/main" id="{490768DA-43E7-4AC5-B968-A09371BBC8B9}"/>
              </a:ext>
            </a:extLst>
          </p:cNvPr>
          <p:cNvPicPr>
            <a:picLocks noChangeAspect="1"/>
          </p:cNvPicPr>
          <p:nvPr/>
        </p:nvPicPr>
        <p:blipFill>
          <a:blip r:embed="rId3"/>
          <a:stretch>
            <a:fillRect/>
          </a:stretch>
        </p:blipFill>
        <p:spPr>
          <a:xfrm>
            <a:off x="5341203" y="1333500"/>
            <a:ext cx="4762500" cy="3810000"/>
          </a:xfrm>
          <a:prstGeom prst="rect">
            <a:avLst/>
          </a:prstGeom>
        </p:spPr>
      </p:pic>
      <p:sp>
        <p:nvSpPr>
          <p:cNvPr id="12" name="TextBox 11">
            <a:extLst>
              <a:ext uri="{FF2B5EF4-FFF2-40B4-BE49-F238E27FC236}">
                <a16:creationId xmlns:a16="http://schemas.microsoft.com/office/drawing/2014/main" id="{E3929202-B80B-44B2-B991-65CA0B14C4A1}"/>
              </a:ext>
            </a:extLst>
          </p:cNvPr>
          <p:cNvSpPr txBox="1"/>
          <p:nvPr/>
        </p:nvSpPr>
        <p:spPr>
          <a:xfrm>
            <a:off x="2000697" y="324896"/>
            <a:ext cx="3571367" cy="400110"/>
          </a:xfrm>
          <a:prstGeom prst="rect">
            <a:avLst/>
          </a:prstGeom>
          <a:noFill/>
        </p:spPr>
        <p:txBody>
          <a:bodyPr wrap="square" rtlCol="0">
            <a:spAutoFit/>
          </a:bodyPr>
          <a:lstStyle/>
          <a:p>
            <a:r>
              <a:rPr lang="en-IN" sz="2000" u="sng" dirty="0">
                <a:solidFill>
                  <a:schemeClr val="tx1"/>
                </a:solidFill>
              </a:rPr>
              <a:t>WATERFALL</a:t>
            </a:r>
            <a:r>
              <a:rPr lang="en-IN" sz="2000" dirty="0">
                <a:solidFill>
                  <a:schemeClr val="tx1"/>
                </a:solidFill>
              </a:rPr>
              <a:t>  </a:t>
            </a:r>
            <a:r>
              <a:rPr lang="en-IN" sz="2000" u="sng" dirty="0">
                <a:solidFill>
                  <a:schemeClr val="tx1"/>
                </a:solidFill>
              </a:rPr>
              <a:t>MODEL</a:t>
            </a:r>
          </a:p>
        </p:txBody>
      </p:sp>
    </p:spTree>
    <p:extLst>
      <p:ext uri="{BB962C8B-B14F-4D97-AF65-F5344CB8AC3E}">
        <p14:creationId xmlns:p14="http://schemas.microsoft.com/office/powerpoint/2010/main" val="1077906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grpSp>
        <p:nvGrpSpPr>
          <p:cNvPr id="1188" name="Google Shape;1188;p48"/>
          <p:cNvGrpSpPr/>
          <p:nvPr/>
        </p:nvGrpSpPr>
        <p:grpSpPr>
          <a:xfrm>
            <a:off x="3058888" y="1550127"/>
            <a:ext cx="445718" cy="445753"/>
            <a:chOff x="3706812" y="1035050"/>
            <a:chExt cx="4792662" cy="4787899"/>
          </a:xfrm>
        </p:grpSpPr>
        <p:sp>
          <p:nvSpPr>
            <p:cNvPr id="1189" name="Google Shape;1189;p4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0" name="Google Shape;1190;p4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3" name="Google Shape;1193;p4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4" name="Google Shape;1194;p4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5" name="Google Shape;1195;p48"/>
          <p:cNvGrpSpPr/>
          <p:nvPr/>
        </p:nvGrpSpPr>
        <p:grpSpPr>
          <a:xfrm>
            <a:off x="1779393" y="1550157"/>
            <a:ext cx="443331" cy="445437"/>
            <a:chOff x="1400175" y="1220787"/>
            <a:chExt cx="4473575" cy="4476750"/>
          </a:xfrm>
        </p:grpSpPr>
        <p:sp>
          <p:nvSpPr>
            <p:cNvPr id="1196" name="Google Shape;1196;p4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0" name="Google Shape;1200;p48"/>
          <p:cNvGrpSpPr/>
          <p:nvPr/>
        </p:nvGrpSpPr>
        <p:grpSpPr>
          <a:xfrm>
            <a:off x="1138046" y="1550171"/>
            <a:ext cx="446045" cy="445465"/>
            <a:chOff x="1649412" y="927100"/>
            <a:chExt cx="5011737" cy="5016500"/>
          </a:xfrm>
        </p:grpSpPr>
        <p:sp>
          <p:nvSpPr>
            <p:cNvPr id="1201" name="Google Shape;1201;p4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4" name="Google Shape;1204;p48"/>
          <p:cNvGrpSpPr/>
          <p:nvPr/>
        </p:nvGrpSpPr>
        <p:grpSpPr>
          <a:xfrm>
            <a:off x="2418397" y="1550424"/>
            <a:ext cx="444870" cy="445286"/>
            <a:chOff x="1301750" y="920750"/>
            <a:chExt cx="5095875" cy="5100637"/>
          </a:xfrm>
        </p:grpSpPr>
        <p:sp>
          <p:nvSpPr>
            <p:cNvPr id="1205" name="Google Shape;1205;p4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4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4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8" name="Google Shape;1208;p4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4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0" name="Google Shape;1210;p48"/>
          <p:cNvGrpSpPr/>
          <p:nvPr/>
        </p:nvGrpSpPr>
        <p:grpSpPr>
          <a:xfrm>
            <a:off x="4341570" y="1550333"/>
            <a:ext cx="445621" cy="445591"/>
            <a:chOff x="5732756" y="2682276"/>
            <a:chExt cx="719905" cy="719856"/>
          </a:xfrm>
        </p:grpSpPr>
        <p:sp>
          <p:nvSpPr>
            <p:cNvPr id="1211" name="Google Shape;1211;p4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2" name="Google Shape;1212;p4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4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4" name="Google Shape;1214;p48"/>
          <p:cNvGrpSpPr/>
          <p:nvPr/>
        </p:nvGrpSpPr>
        <p:grpSpPr>
          <a:xfrm>
            <a:off x="4982887" y="1550327"/>
            <a:ext cx="445627" cy="445604"/>
            <a:chOff x="6768809" y="2682265"/>
            <a:chExt cx="719915" cy="719877"/>
          </a:xfrm>
        </p:grpSpPr>
        <p:sp>
          <p:nvSpPr>
            <p:cNvPr id="1215" name="Google Shape;1215;p4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4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4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4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9" name="Google Shape;1219;p48"/>
          <p:cNvGrpSpPr/>
          <p:nvPr/>
        </p:nvGrpSpPr>
        <p:grpSpPr>
          <a:xfrm>
            <a:off x="5624209" y="1550356"/>
            <a:ext cx="445753" cy="445545"/>
            <a:chOff x="7804870" y="2682313"/>
            <a:chExt cx="720118" cy="719782"/>
          </a:xfrm>
        </p:grpSpPr>
        <p:sp>
          <p:nvSpPr>
            <p:cNvPr id="1220" name="Google Shape;1220;p4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4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4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4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4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5" name="Google Shape;1225;p48"/>
          <p:cNvGrpSpPr/>
          <p:nvPr/>
        </p:nvGrpSpPr>
        <p:grpSpPr>
          <a:xfrm>
            <a:off x="6265657" y="1550125"/>
            <a:ext cx="446293" cy="446006"/>
            <a:chOff x="8841135" y="2681940"/>
            <a:chExt cx="720990" cy="720527"/>
          </a:xfrm>
        </p:grpSpPr>
        <p:sp>
          <p:nvSpPr>
            <p:cNvPr id="1226" name="Google Shape;1226;p4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7" name="Google Shape;1227;p4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8" name="Google Shape;1228;p4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4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4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1" name="Google Shape;1231;p4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2" name="Google Shape;1232;p48"/>
          <p:cNvGrpSpPr/>
          <p:nvPr/>
        </p:nvGrpSpPr>
        <p:grpSpPr>
          <a:xfrm>
            <a:off x="3699655" y="1550057"/>
            <a:ext cx="445260" cy="445260"/>
            <a:chOff x="4103687" y="1439862"/>
            <a:chExt cx="3986212" cy="3986211"/>
          </a:xfrm>
        </p:grpSpPr>
        <p:sp>
          <p:nvSpPr>
            <p:cNvPr id="1233" name="Google Shape;1233;p4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5" name="Google Shape;1235;p48"/>
          <p:cNvGrpSpPr/>
          <p:nvPr/>
        </p:nvGrpSpPr>
        <p:grpSpPr>
          <a:xfrm>
            <a:off x="6907645" y="1550361"/>
            <a:ext cx="445803" cy="445535"/>
            <a:chOff x="9878272" y="2682320"/>
            <a:chExt cx="720199" cy="719767"/>
          </a:xfrm>
        </p:grpSpPr>
        <p:sp>
          <p:nvSpPr>
            <p:cNvPr id="1236" name="Google Shape;1236;p4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9" name="Google Shape;1239;p48"/>
          <p:cNvGrpSpPr/>
          <p:nvPr/>
        </p:nvGrpSpPr>
        <p:grpSpPr>
          <a:xfrm>
            <a:off x="7549143" y="1550278"/>
            <a:ext cx="445700" cy="445701"/>
            <a:chOff x="10914618" y="2682187"/>
            <a:chExt cx="720033" cy="720033"/>
          </a:xfrm>
        </p:grpSpPr>
        <p:sp>
          <p:nvSpPr>
            <p:cNvPr id="1240" name="Google Shape;1240;p4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4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4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3" name="Google Shape;1243;p4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4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5" name="Google Shape;1245;p4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6" name="Google Shape;1246;p48"/>
          <p:cNvGrpSpPr/>
          <p:nvPr/>
        </p:nvGrpSpPr>
        <p:grpSpPr>
          <a:xfrm>
            <a:off x="1772664" y="843057"/>
            <a:ext cx="361521" cy="445816"/>
            <a:chOff x="1582665" y="1011072"/>
            <a:chExt cx="584040" cy="720220"/>
          </a:xfrm>
        </p:grpSpPr>
        <p:sp>
          <p:nvSpPr>
            <p:cNvPr id="1247" name="Google Shape;1247;p4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4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4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2" name="Google Shape;1252;p48"/>
          <p:cNvGrpSpPr/>
          <p:nvPr/>
        </p:nvGrpSpPr>
        <p:grpSpPr>
          <a:xfrm>
            <a:off x="2374048" y="843078"/>
            <a:ext cx="379481" cy="445796"/>
            <a:chOff x="2554206" y="1011105"/>
            <a:chExt cx="613055" cy="720187"/>
          </a:xfrm>
        </p:grpSpPr>
        <p:sp>
          <p:nvSpPr>
            <p:cNvPr id="1253" name="Google Shape;1253;p4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6" name="Google Shape;1256;p48"/>
          <p:cNvGrpSpPr/>
          <p:nvPr/>
        </p:nvGrpSpPr>
        <p:grpSpPr>
          <a:xfrm>
            <a:off x="6922223" y="797418"/>
            <a:ext cx="460705" cy="491455"/>
            <a:chOff x="9901824" y="937343"/>
            <a:chExt cx="744273" cy="793950"/>
          </a:xfrm>
        </p:grpSpPr>
        <p:grpSp>
          <p:nvGrpSpPr>
            <p:cNvPr id="1257" name="Google Shape;1257;p48"/>
            <p:cNvGrpSpPr/>
            <p:nvPr/>
          </p:nvGrpSpPr>
          <p:grpSpPr>
            <a:xfrm>
              <a:off x="9901824" y="937343"/>
              <a:ext cx="744273" cy="793950"/>
              <a:chOff x="9901824" y="937343"/>
              <a:chExt cx="744273" cy="793950"/>
            </a:xfrm>
          </p:grpSpPr>
          <p:sp>
            <p:nvSpPr>
              <p:cNvPr id="1258" name="Google Shape;1258;p4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4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4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68" name="Google Shape;1268;p4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4" name="Google Shape;1274;p48"/>
          <p:cNvGrpSpPr/>
          <p:nvPr/>
        </p:nvGrpSpPr>
        <p:grpSpPr>
          <a:xfrm>
            <a:off x="2993392" y="843244"/>
            <a:ext cx="369868" cy="445629"/>
            <a:chOff x="3554761" y="1011374"/>
            <a:chExt cx="597525" cy="719918"/>
          </a:xfrm>
        </p:grpSpPr>
        <p:sp>
          <p:nvSpPr>
            <p:cNvPr id="1275" name="Google Shape;1275;p4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4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4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9" name="Google Shape;1279;p48"/>
          <p:cNvGrpSpPr/>
          <p:nvPr/>
        </p:nvGrpSpPr>
        <p:grpSpPr>
          <a:xfrm>
            <a:off x="3603122" y="843032"/>
            <a:ext cx="370755" cy="445841"/>
            <a:chOff x="4539787" y="1011032"/>
            <a:chExt cx="598958" cy="720261"/>
          </a:xfrm>
        </p:grpSpPr>
        <p:sp>
          <p:nvSpPr>
            <p:cNvPr id="1280" name="Google Shape;1280;p4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4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4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4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5" name="Google Shape;1285;p48"/>
          <p:cNvGrpSpPr/>
          <p:nvPr/>
        </p:nvGrpSpPr>
        <p:grpSpPr>
          <a:xfrm>
            <a:off x="4213740" y="843140"/>
            <a:ext cx="366917" cy="445733"/>
            <a:chOff x="5526246" y="1011207"/>
            <a:chExt cx="592758" cy="720086"/>
          </a:xfrm>
        </p:grpSpPr>
        <p:sp>
          <p:nvSpPr>
            <p:cNvPr id="1286" name="Google Shape;1286;p4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4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4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2" name="Google Shape;1292;p48"/>
          <p:cNvGrpSpPr/>
          <p:nvPr/>
        </p:nvGrpSpPr>
        <p:grpSpPr>
          <a:xfrm>
            <a:off x="1168508" y="843134"/>
            <a:ext cx="364294" cy="445740"/>
            <a:chOff x="606645" y="1011196"/>
            <a:chExt cx="588520" cy="720096"/>
          </a:xfrm>
        </p:grpSpPr>
        <p:sp>
          <p:nvSpPr>
            <p:cNvPr id="1293" name="Google Shape;1293;p4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4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4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7" name="Google Shape;1297;p48"/>
          <p:cNvGrpSpPr/>
          <p:nvPr/>
        </p:nvGrpSpPr>
        <p:grpSpPr>
          <a:xfrm>
            <a:off x="7622791" y="843111"/>
            <a:ext cx="298405" cy="445762"/>
            <a:chOff x="11033597" y="1011159"/>
            <a:chExt cx="482075" cy="720133"/>
          </a:xfrm>
        </p:grpSpPr>
        <p:sp>
          <p:nvSpPr>
            <p:cNvPr id="1298" name="Google Shape;1298;p4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9" name="Google Shape;1299;p4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0" name="Google Shape;1300;p4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1" name="Google Shape;1301;p4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2" name="Google Shape;1302;p48"/>
          <p:cNvGrpSpPr/>
          <p:nvPr/>
        </p:nvGrpSpPr>
        <p:grpSpPr>
          <a:xfrm>
            <a:off x="6221656" y="797418"/>
            <a:ext cx="460705" cy="491455"/>
            <a:chOff x="8770051" y="937343"/>
            <a:chExt cx="744273" cy="793950"/>
          </a:xfrm>
        </p:grpSpPr>
        <p:sp>
          <p:nvSpPr>
            <p:cNvPr id="1303" name="Google Shape;1303;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4" name="Google Shape;1304;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5" name="Google Shape;1305;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6" name="Google Shape;1306;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7" name="Google Shape;1307;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08" name="Google Shape;1308;p48"/>
            <p:cNvGrpSpPr/>
            <p:nvPr/>
          </p:nvGrpSpPr>
          <p:grpSpPr>
            <a:xfrm>
              <a:off x="8770051" y="937343"/>
              <a:ext cx="744273" cy="793950"/>
              <a:chOff x="6565437" y="1588001"/>
              <a:chExt cx="744273" cy="793950"/>
            </a:xfrm>
          </p:grpSpPr>
          <p:sp>
            <p:nvSpPr>
              <p:cNvPr id="1309" name="Google Shape;1309;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19" name="Google Shape;1319;p48"/>
          <p:cNvGrpSpPr/>
          <p:nvPr/>
        </p:nvGrpSpPr>
        <p:grpSpPr>
          <a:xfrm>
            <a:off x="4820520" y="797418"/>
            <a:ext cx="460705" cy="491455"/>
            <a:chOff x="6506504" y="937343"/>
            <a:chExt cx="744273" cy="793950"/>
          </a:xfrm>
        </p:grpSpPr>
        <p:sp>
          <p:nvSpPr>
            <p:cNvPr id="1320" name="Google Shape;1320;p4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1" name="Google Shape;1321;p4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2" name="Google Shape;1322;p4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23" name="Google Shape;1323;p48"/>
            <p:cNvGrpSpPr/>
            <p:nvPr/>
          </p:nvGrpSpPr>
          <p:grpSpPr>
            <a:xfrm>
              <a:off x="6506504" y="937343"/>
              <a:ext cx="744273" cy="793950"/>
              <a:chOff x="6565437" y="1588001"/>
              <a:chExt cx="744273" cy="793950"/>
            </a:xfrm>
          </p:grpSpPr>
          <p:sp>
            <p:nvSpPr>
              <p:cNvPr id="1324" name="Google Shape;1324;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34" name="Google Shape;1334;p48"/>
          <p:cNvGrpSpPr/>
          <p:nvPr/>
        </p:nvGrpSpPr>
        <p:grpSpPr>
          <a:xfrm>
            <a:off x="5521088" y="797418"/>
            <a:ext cx="460705" cy="491455"/>
            <a:chOff x="7638277" y="937343"/>
            <a:chExt cx="744273" cy="793950"/>
          </a:xfrm>
        </p:grpSpPr>
        <p:sp>
          <p:nvSpPr>
            <p:cNvPr id="1335" name="Google Shape;1335;p4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6" name="Google Shape;1336;p4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7" name="Google Shape;1337;p4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8" name="Google Shape;1338;p4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39" name="Google Shape;1339;p48"/>
            <p:cNvGrpSpPr/>
            <p:nvPr/>
          </p:nvGrpSpPr>
          <p:grpSpPr>
            <a:xfrm>
              <a:off x="7638277" y="937343"/>
              <a:ext cx="744273" cy="793950"/>
              <a:chOff x="6565437" y="1588001"/>
              <a:chExt cx="744273" cy="793950"/>
            </a:xfrm>
          </p:grpSpPr>
          <p:sp>
            <p:nvSpPr>
              <p:cNvPr id="1340" name="Google Shape;1340;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50" name="Google Shape;1350;p48"/>
          <p:cNvGrpSpPr/>
          <p:nvPr/>
        </p:nvGrpSpPr>
        <p:grpSpPr>
          <a:xfrm>
            <a:off x="3061198" y="2986973"/>
            <a:ext cx="445779" cy="400764"/>
            <a:chOff x="3778727" y="4460423"/>
            <a:chExt cx="720160" cy="647438"/>
          </a:xfrm>
        </p:grpSpPr>
        <p:sp>
          <p:nvSpPr>
            <p:cNvPr id="1351" name="Google Shape;1351;p4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8"/>
          <p:cNvGrpSpPr/>
          <p:nvPr/>
        </p:nvGrpSpPr>
        <p:grpSpPr>
          <a:xfrm>
            <a:off x="1138083" y="2972048"/>
            <a:ext cx="445680" cy="430613"/>
            <a:chOff x="557494" y="4436312"/>
            <a:chExt cx="720000" cy="695660"/>
          </a:xfrm>
        </p:grpSpPr>
        <p:sp>
          <p:nvSpPr>
            <p:cNvPr id="1359" name="Google Shape;1359;p4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4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3" name="Google Shape;1363;p48"/>
          <p:cNvGrpSpPr/>
          <p:nvPr/>
        </p:nvGrpSpPr>
        <p:grpSpPr>
          <a:xfrm>
            <a:off x="4343305" y="2964459"/>
            <a:ext cx="445833" cy="445792"/>
            <a:chOff x="5926265" y="4424051"/>
            <a:chExt cx="720246" cy="720181"/>
          </a:xfrm>
        </p:grpSpPr>
        <p:sp>
          <p:nvSpPr>
            <p:cNvPr id="1364" name="Google Shape;1364;p4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5" name="Google Shape;1365;p4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6" name="Google Shape;1366;p4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8" name="Google Shape;1368;p48"/>
          <p:cNvGrpSpPr/>
          <p:nvPr/>
        </p:nvGrpSpPr>
        <p:grpSpPr>
          <a:xfrm>
            <a:off x="1779066" y="2984013"/>
            <a:ext cx="445680" cy="406684"/>
            <a:chOff x="1631150" y="4455641"/>
            <a:chExt cx="720000" cy="657002"/>
          </a:xfrm>
        </p:grpSpPr>
        <p:sp>
          <p:nvSpPr>
            <p:cNvPr id="1369" name="Google Shape;1369;p4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2" name="Google Shape;1372;p4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3" name="Google Shape;1373;p4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4" name="Google Shape;1374;p48"/>
          <p:cNvGrpSpPr/>
          <p:nvPr/>
        </p:nvGrpSpPr>
        <p:grpSpPr>
          <a:xfrm>
            <a:off x="2420095" y="2983429"/>
            <a:ext cx="445680" cy="407853"/>
            <a:chOff x="2704878" y="4454697"/>
            <a:chExt cx="720000" cy="658889"/>
          </a:xfrm>
        </p:grpSpPr>
        <p:sp>
          <p:nvSpPr>
            <p:cNvPr id="1375" name="Google Shape;1375;p4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1" name="Google Shape;1381;p48"/>
          <p:cNvGrpSpPr/>
          <p:nvPr/>
        </p:nvGrpSpPr>
        <p:grpSpPr>
          <a:xfrm>
            <a:off x="3702366" y="2985387"/>
            <a:ext cx="445549" cy="403935"/>
            <a:chOff x="4852681" y="4457861"/>
            <a:chExt cx="719788" cy="652561"/>
          </a:xfrm>
        </p:grpSpPr>
        <p:sp>
          <p:nvSpPr>
            <p:cNvPr id="1382" name="Google Shape;1382;p4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3" name="Google Shape;1383;p4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4" name="Google Shape;1384;p4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85" name="Google Shape;1385;p48"/>
          <p:cNvGrpSpPr/>
          <p:nvPr/>
        </p:nvGrpSpPr>
        <p:grpSpPr>
          <a:xfrm>
            <a:off x="4984527" y="2975824"/>
            <a:ext cx="445818" cy="423063"/>
            <a:chOff x="7000306" y="4442411"/>
            <a:chExt cx="720224" cy="683463"/>
          </a:xfrm>
        </p:grpSpPr>
        <p:sp>
          <p:nvSpPr>
            <p:cNvPr id="1386" name="Google Shape;1386;p4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7" name="Google Shape;1387;p4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8" name="Google Shape;1388;p4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9" name="Google Shape;1389;p4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0" name="Google Shape;1390;p4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91" name="Google Shape;1391;p48"/>
          <p:cNvGrpSpPr/>
          <p:nvPr/>
        </p:nvGrpSpPr>
        <p:grpSpPr>
          <a:xfrm>
            <a:off x="5625735" y="2973621"/>
            <a:ext cx="445779" cy="427468"/>
            <a:chOff x="8074325" y="4438852"/>
            <a:chExt cx="720160" cy="690579"/>
          </a:xfrm>
        </p:grpSpPr>
        <p:sp>
          <p:nvSpPr>
            <p:cNvPr id="1392" name="Google Shape;1392;p4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3" name="Google Shape;1393;p4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4" name="Google Shape;1394;p4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5" name="Google Shape;1395;p4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6" name="Google Shape;1396;p4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7" name="Google Shape;1397;p4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98" name="Google Shape;1398;p48"/>
          <p:cNvGrpSpPr/>
          <p:nvPr/>
        </p:nvGrpSpPr>
        <p:grpSpPr>
          <a:xfrm>
            <a:off x="6908080" y="2987570"/>
            <a:ext cx="445629" cy="399565"/>
            <a:chOff x="9878975" y="4425243"/>
            <a:chExt cx="719918" cy="645502"/>
          </a:xfrm>
        </p:grpSpPr>
        <p:sp>
          <p:nvSpPr>
            <p:cNvPr id="1399" name="Google Shape;1399;p4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4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4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2" name="Google Shape;1402;p48"/>
          <p:cNvGrpSpPr/>
          <p:nvPr/>
        </p:nvGrpSpPr>
        <p:grpSpPr>
          <a:xfrm>
            <a:off x="7549097" y="2976371"/>
            <a:ext cx="445785" cy="421964"/>
            <a:chOff x="10914544" y="4407150"/>
            <a:chExt cx="720170" cy="681687"/>
          </a:xfrm>
        </p:grpSpPr>
        <p:sp>
          <p:nvSpPr>
            <p:cNvPr id="1403" name="Google Shape;1403;p4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7" name="Google Shape;1407;p48"/>
          <p:cNvGrpSpPr/>
          <p:nvPr/>
        </p:nvGrpSpPr>
        <p:grpSpPr>
          <a:xfrm>
            <a:off x="6266887" y="2984485"/>
            <a:ext cx="445805" cy="405735"/>
            <a:chOff x="8843122" y="4420259"/>
            <a:chExt cx="720202" cy="655469"/>
          </a:xfrm>
        </p:grpSpPr>
        <p:sp>
          <p:nvSpPr>
            <p:cNvPr id="1408" name="Google Shape;1408;p4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4" name="Google Shape;1414;p48"/>
          <p:cNvGrpSpPr/>
          <p:nvPr/>
        </p:nvGrpSpPr>
        <p:grpSpPr>
          <a:xfrm>
            <a:off x="3069757" y="2283047"/>
            <a:ext cx="445812" cy="394518"/>
            <a:chOff x="1510757" y="3225422"/>
            <a:chExt cx="720214" cy="637347"/>
          </a:xfrm>
        </p:grpSpPr>
        <p:sp>
          <p:nvSpPr>
            <p:cNvPr id="1415" name="Google Shape;1415;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2" name="Google Shape;1422;p48"/>
          <p:cNvGrpSpPr/>
          <p:nvPr/>
        </p:nvGrpSpPr>
        <p:grpSpPr>
          <a:xfrm>
            <a:off x="3761148" y="2300567"/>
            <a:ext cx="445767" cy="359478"/>
            <a:chOff x="2595501" y="3253725"/>
            <a:chExt cx="720141" cy="580739"/>
          </a:xfrm>
        </p:grpSpPr>
        <p:sp>
          <p:nvSpPr>
            <p:cNvPr id="1423" name="Google Shape;1423;p4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4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7" name="Google Shape;1427;p48"/>
          <p:cNvGrpSpPr/>
          <p:nvPr/>
        </p:nvGrpSpPr>
        <p:grpSpPr>
          <a:xfrm>
            <a:off x="5143819" y="2257535"/>
            <a:ext cx="443879" cy="445541"/>
            <a:chOff x="4764809" y="3184208"/>
            <a:chExt cx="717090" cy="719775"/>
          </a:xfrm>
        </p:grpSpPr>
        <p:sp>
          <p:nvSpPr>
            <p:cNvPr id="1428" name="Google Shape;1428;p4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4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4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1" name="Google Shape;1431;p48"/>
          <p:cNvGrpSpPr/>
          <p:nvPr/>
        </p:nvGrpSpPr>
        <p:grpSpPr>
          <a:xfrm>
            <a:off x="4452495" y="2286500"/>
            <a:ext cx="445746" cy="387612"/>
            <a:chOff x="3680173" y="3231000"/>
            <a:chExt cx="720106" cy="626190"/>
          </a:xfrm>
        </p:grpSpPr>
        <p:sp>
          <p:nvSpPr>
            <p:cNvPr id="1432" name="Google Shape;1432;p4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4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4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5" name="Google Shape;1435;p48"/>
          <p:cNvGrpSpPr/>
          <p:nvPr/>
        </p:nvGrpSpPr>
        <p:grpSpPr>
          <a:xfrm>
            <a:off x="6524582" y="2257496"/>
            <a:ext cx="443283" cy="445620"/>
            <a:chOff x="6931035" y="3184144"/>
            <a:chExt cx="716128" cy="719903"/>
          </a:xfrm>
        </p:grpSpPr>
        <p:sp>
          <p:nvSpPr>
            <p:cNvPr id="1436" name="Google Shape;1436;p4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0" name="Google Shape;1440;p48"/>
          <p:cNvGrpSpPr/>
          <p:nvPr/>
        </p:nvGrpSpPr>
        <p:grpSpPr>
          <a:xfrm>
            <a:off x="5833276" y="2257448"/>
            <a:ext cx="445727" cy="445714"/>
            <a:chOff x="5846429" y="3184067"/>
            <a:chExt cx="720076" cy="720055"/>
          </a:xfrm>
        </p:grpSpPr>
        <p:sp>
          <p:nvSpPr>
            <p:cNvPr id="1441" name="Google Shape;1441;p4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5" name="Google Shape;1445;p48"/>
          <p:cNvGrpSpPr/>
          <p:nvPr/>
        </p:nvGrpSpPr>
        <p:grpSpPr>
          <a:xfrm>
            <a:off x="2520481" y="2257393"/>
            <a:ext cx="303698" cy="445825"/>
            <a:chOff x="655600" y="3183978"/>
            <a:chExt cx="490627" cy="720234"/>
          </a:xfrm>
        </p:grpSpPr>
        <p:sp>
          <p:nvSpPr>
            <p:cNvPr id="1446" name="Google Shape;1446;p4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1" name="Google Shape;1451;p48"/>
          <p:cNvGrpSpPr/>
          <p:nvPr/>
        </p:nvGrpSpPr>
        <p:grpSpPr>
          <a:xfrm>
            <a:off x="7213443" y="2257509"/>
            <a:ext cx="189785" cy="445592"/>
            <a:chOff x="8011692" y="3184166"/>
            <a:chExt cx="306600" cy="719859"/>
          </a:xfrm>
        </p:grpSpPr>
        <p:sp>
          <p:nvSpPr>
            <p:cNvPr id="1452" name="Google Shape;1452;p4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3" name="Google Shape;1453;p4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4" name="Google Shape;1454;p4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5" name="Google Shape;1455;p4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6" name="Google Shape;1456;p4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7" name="Google Shape;1457;p4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58" name="Google Shape;1458;p48"/>
          <p:cNvGrpSpPr/>
          <p:nvPr/>
        </p:nvGrpSpPr>
        <p:grpSpPr>
          <a:xfrm>
            <a:off x="7648230" y="2257259"/>
            <a:ext cx="246199" cy="445516"/>
            <a:chOff x="4556125" y="630237"/>
            <a:chExt cx="3081338" cy="5568950"/>
          </a:xfrm>
        </p:grpSpPr>
        <p:sp>
          <p:nvSpPr>
            <p:cNvPr id="1459" name="Google Shape;1459;p4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0" name="Google Shape;1460;p4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1" name="Google Shape;1461;p4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2" name="Google Shape;1462;p4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3" name="Google Shape;1463;p4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4" name="Google Shape;1464;p4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5" name="Google Shape;1465;p4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66" name="Google Shape;1466;p48"/>
          <p:cNvGrpSpPr/>
          <p:nvPr/>
        </p:nvGrpSpPr>
        <p:grpSpPr>
          <a:xfrm>
            <a:off x="1829253" y="2257459"/>
            <a:ext cx="445768" cy="445697"/>
            <a:chOff x="1674084" y="3214987"/>
            <a:chExt cx="720142" cy="720027"/>
          </a:xfrm>
        </p:grpSpPr>
        <p:sp>
          <p:nvSpPr>
            <p:cNvPr id="1467" name="Google Shape;1467;p4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8"/>
          <p:cNvGrpSpPr/>
          <p:nvPr/>
        </p:nvGrpSpPr>
        <p:grpSpPr>
          <a:xfrm>
            <a:off x="1138094" y="2257421"/>
            <a:ext cx="445578" cy="445773"/>
            <a:chOff x="557511" y="3214925"/>
            <a:chExt cx="719836" cy="720150"/>
          </a:xfrm>
        </p:grpSpPr>
        <p:sp>
          <p:nvSpPr>
            <p:cNvPr id="1480" name="Google Shape;1480;p4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8"/>
          <p:cNvGrpSpPr/>
          <p:nvPr/>
        </p:nvGrpSpPr>
        <p:grpSpPr>
          <a:xfrm>
            <a:off x="1081977" y="3693756"/>
            <a:ext cx="445905" cy="400522"/>
            <a:chOff x="1147762" y="1131887"/>
            <a:chExt cx="5137150" cy="4619626"/>
          </a:xfrm>
        </p:grpSpPr>
        <p:sp>
          <p:nvSpPr>
            <p:cNvPr id="1485" name="Google Shape;1485;p4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8" name="Google Shape;1488;p48"/>
          <p:cNvGrpSpPr/>
          <p:nvPr/>
        </p:nvGrpSpPr>
        <p:grpSpPr>
          <a:xfrm>
            <a:off x="1879306" y="3687410"/>
            <a:ext cx="445901" cy="413282"/>
            <a:chOff x="1570037" y="1341437"/>
            <a:chExt cx="4943475" cy="4576762"/>
          </a:xfrm>
        </p:grpSpPr>
        <p:sp>
          <p:nvSpPr>
            <p:cNvPr id="1489" name="Google Shape;1489;p4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0" name="Google Shape;1490;p4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1" name="Google Shape;1491;p4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2" name="Google Shape;1492;p4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3" name="Google Shape;1493;p4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4" name="Google Shape;1494;p4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95" name="Google Shape;1495;p48"/>
          <p:cNvGrpSpPr/>
          <p:nvPr/>
        </p:nvGrpSpPr>
        <p:grpSpPr>
          <a:xfrm>
            <a:off x="4364629" y="3671511"/>
            <a:ext cx="441332" cy="445721"/>
            <a:chOff x="5770007" y="5489899"/>
            <a:chExt cx="712976" cy="720067"/>
          </a:xfrm>
        </p:grpSpPr>
        <p:sp>
          <p:nvSpPr>
            <p:cNvPr id="1496" name="Google Shape;1496;p4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4" name="Google Shape;1504;p48"/>
          <p:cNvGrpSpPr/>
          <p:nvPr/>
        </p:nvGrpSpPr>
        <p:grpSpPr>
          <a:xfrm>
            <a:off x="5157420" y="3693981"/>
            <a:ext cx="445651" cy="400824"/>
            <a:chOff x="7050768" y="5526199"/>
            <a:chExt cx="719953" cy="647534"/>
          </a:xfrm>
        </p:grpSpPr>
        <p:sp>
          <p:nvSpPr>
            <p:cNvPr id="1505" name="Google Shape;1505;p4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4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4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9" name="Google Shape;1509;p4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0" name="Google Shape;1510;p4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4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4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4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4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4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7" name="Google Shape;1517;p48"/>
          <p:cNvGrpSpPr/>
          <p:nvPr/>
        </p:nvGrpSpPr>
        <p:grpSpPr>
          <a:xfrm>
            <a:off x="6751936" y="3694051"/>
            <a:ext cx="445681" cy="400651"/>
            <a:chOff x="9626723" y="5526313"/>
            <a:chExt cx="720002" cy="647256"/>
          </a:xfrm>
        </p:grpSpPr>
        <p:sp>
          <p:nvSpPr>
            <p:cNvPr id="1518" name="Google Shape;1518;p4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9" name="Google Shape;1519;p4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4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5" name="Google Shape;1525;p4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4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9" name="Google Shape;1529;p4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0" name="Google Shape;1530;p48"/>
          <p:cNvGrpSpPr/>
          <p:nvPr/>
        </p:nvGrpSpPr>
        <p:grpSpPr>
          <a:xfrm>
            <a:off x="7549176" y="3671488"/>
            <a:ext cx="445582" cy="445743"/>
            <a:chOff x="10914672" y="5489861"/>
            <a:chExt cx="719842" cy="720102"/>
          </a:xfrm>
        </p:grpSpPr>
        <p:sp>
          <p:nvSpPr>
            <p:cNvPr id="1531" name="Google Shape;1531;p4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4" name="Google Shape;1534;p4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0" name="Google Shape;1540;p4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1" name="Google Shape;1541;p4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3" name="Google Shape;1543;p48"/>
          <p:cNvGrpSpPr/>
          <p:nvPr/>
        </p:nvGrpSpPr>
        <p:grpSpPr>
          <a:xfrm>
            <a:off x="5954636" y="3681752"/>
            <a:ext cx="445821" cy="425246"/>
            <a:chOff x="8338678" y="5506443"/>
            <a:chExt cx="720227" cy="686988"/>
          </a:xfrm>
        </p:grpSpPr>
        <p:sp>
          <p:nvSpPr>
            <p:cNvPr id="1544" name="Google Shape;1544;p4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4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9" name="Google Shape;1549;p4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0" name="Google Shape;1550;p48"/>
          <p:cNvGrpSpPr/>
          <p:nvPr/>
        </p:nvGrpSpPr>
        <p:grpSpPr>
          <a:xfrm>
            <a:off x="2676293" y="3736342"/>
            <a:ext cx="1336824" cy="316035"/>
            <a:chOff x="3042485" y="5594633"/>
            <a:chExt cx="2159652" cy="510557"/>
          </a:xfrm>
        </p:grpSpPr>
        <p:sp>
          <p:nvSpPr>
            <p:cNvPr id="1551" name="Google Shape;1551;p4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3" name="Google Shape;1553;p4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4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7" name="Google Shape;1557;p4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2" name="Google Shape;1562;p4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8"/>
          <p:cNvGrpSpPr/>
          <p:nvPr/>
        </p:nvGrpSpPr>
        <p:grpSpPr>
          <a:xfrm>
            <a:off x="1879183" y="4379878"/>
            <a:ext cx="445738" cy="442950"/>
            <a:chOff x="1442627" y="5710929"/>
            <a:chExt cx="594318" cy="590600"/>
          </a:xfrm>
        </p:grpSpPr>
        <p:sp>
          <p:nvSpPr>
            <p:cNvPr id="1567" name="Google Shape;1567;p4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8"/>
          <p:cNvGrpSpPr/>
          <p:nvPr/>
        </p:nvGrpSpPr>
        <p:grpSpPr>
          <a:xfrm>
            <a:off x="6788033" y="4378458"/>
            <a:ext cx="373053" cy="445791"/>
            <a:chOff x="8095060" y="5664590"/>
            <a:chExt cx="497404" cy="594389"/>
          </a:xfrm>
        </p:grpSpPr>
        <p:grpSp>
          <p:nvGrpSpPr>
            <p:cNvPr id="1572" name="Google Shape;1572;p48"/>
            <p:cNvGrpSpPr/>
            <p:nvPr/>
          </p:nvGrpSpPr>
          <p:grpSpPr>
            <a:xfrm>
              <a:off x="8095060" y="5969027"/>
              <a:ext cx="497404" cy="289951"/>
              <a:chOff x="8095060" y="5969027"/>
              <a:chExt cx="497404" cy="289951"/>
            </a:xfrm>
          </p:grpSpPr>
          <p:sp>
            <p:nvSpPr>
              <p:cNvPr id="1573" name="Google Shape;1573;p4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6" name="Google Shape;1576;p48"/>
            <p:cNvGrpSpPr/>
            <p:nvPr/>
          </p:nvGrpSpPr>
          <p:grpSpPr>
            <a:xfrm>
              <a:off x="8095060" y="5867832"/>
              <a:ext cx="497404" cy="289312"/>
              <a:chOff x="8095060" y="5867832"/>
              <a:chExt cx="497404" cy="289312"/>
            </a:xfrm>
          </p:grpSpPr>
          <p:sp>
            <p:nvSpPr>
              <p:cNvPr id="1577" name="Google Shape;1577;p4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8" name="Google Shape;1578;p4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9" name="Google Shape;1579;p4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0" name="Google Shape;1580;p48"/>
            <p:cNvGrpSpPr/>
            <p:nvPr/>
          </p:nvGrpSpPr>
          <p:grpSpPr>
            <a:xfrm>
              <a:off x="8095060" y="5765998"/>
              <a:ext cx="497404" cy="289312"/>
              <a:chOff x="8095060" y="5765998"/>
              <a:chExt cx="497404" cy="289312"/>
            </a:xfrm>
          </p:grpSpPr>
          <p:sp>
            <p:nvSpPr>
              <p:cNvPr id="1581" name="Google Shape;1581;p4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2" name="Google Shape;1582;p4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3" name="Google Shape;1583;p4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4" name="Google Shape;1584;p48"/>
            <p:cNvGrpSpPr/>
            <p:nvPr/>
          </p:nvGrpSpPr>
          <p:grpSpPr>
            <a:xfrm>
              <a:off x="8095060" y="5664590"/>
              <a:ext cx="497404" cy="290164"/>
              <a:chOff x="8095060" y="5664590"/>
              <a:chExt cx="497404" cy="290164"/>
            </a:xfrm>
          </p:grpSpPr>
          <p:sp>
            <p:nvSpPr>
              <p:cNvPr id="1585" name="Google Shape;1585;p4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6" name="Google Shape;1586;p4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7" name="Google Shape;1587;p4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88" name="Google Shape;1588;p48"/>
          <p:cNvGrpSpPr/>
          <p:nvPr/>
        </p:nvGrpSpPr>
        <p:grpSpPr>
          <a:xfrm>
            <a:off x="2870825" y="4378486"/>
            <a:ext cx="557162" cy="445734"/>
            <a:chOff x="4607809" y="5664627"/>
            <a:chExt cx="742883" cy="594312"/>
          </a:xfrm>
        </p:grpSpPr>
        <p:sp>
          <p:nvSpPr>
            <p:cNvPr id="1589" name="Google Shape;1589;p4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4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4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2" name="Google Shape;1592;p4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3" name="Google Shape;1593;p4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7" name="Google Shape;1597;p48"/>
          <p:cNvGrpSpPr/>
          <p:nvPr/>
        </p:nvGrpSpPr>
        <p:grpSpPr>
          <a:xfrm>
            <a:off x="3973890" y="4378543"/>
            <a:ext cx="1079865" cy="445620"/>
            <a:chOff x="2571250" y="5664711"/>
            <a:chExt cx="1439820" cy="594160"/>
          </a:xfrm>
        </p:grpSpPr>
        <p:sp>
          <p:nvSpPr>
            <p:cNvPr id="1598" name="Google Shape;1598;p4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9" name="Google Shape;1599;p4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00" name="Google Shape;1600;p4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1" name="Google Shape;1601;p4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02" name="Google Shape;1602;p4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3" name="Google Shape;1603;p4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04" name="Google Shape;1604;p4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5" name="Google Shape;1605;p4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06" name="Google Shape;1606;p4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7" name="Google Shape;1607;p4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08" name="Google Shape;1608;p4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9" name="Google Shape;1609;p4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10" name="Google Shape;1610;p4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1" name="Google Shape;1611;p4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12" name="Google Shape;1612;p4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3" name="Google Shape;1613;p4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14" name="Google Shape;1614;p4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5" name="Google Shape;1615;p4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6" name="Google Shape;1616;p4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7" name="Google Shape;1617;p4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8" name="Google Shape;1618;p4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9" name="Google Shape;1619;p4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0" name="Google Shape;1620;p4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1" name="Google Shape;1621;p4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22" name="Google Shape;1622;p48"/>
          <p:cNvGrpSpPr/>
          <p:nvPr/>
        </p:nvGrpSpPr>
        <p:grpSpPr>
          <a:xfrm>
            <a:off x="5599659" y="4378335"/>
            <a:ext cx="642470" cy="446036"/>
            <a:chOff x="6332670" y="5663946"/>
            <a:chExt cx="856627" cy="594715"/>
          </a:xfrm>
        </p:grpSpPr>
        <p:grpSp>
          <p:nvGrpSpPr>
            <p:cNvPr id="1623" name="Google Shape;1623;p48"/>
            <p:cNvGrpSpPr/>
            <p:nvPr/>
          </p:nvGrpSpPr>
          <p:grpSpPr>
            <a:xfrm>
              <a:off x="6392364" y="5663946"/>
              <a:ext cx="796933" cy="185801"/>
              <a:chOff x="3321050" y="1066800"/>
              <a:chExt cx="6505573" cy="1508125"/>
            </a:xfrm>
          </p:grpSpPr>
          <p:sp>
            <p:nvSpPr>
              <p:cNvPr id="1624" name="Google Shape;1624;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6" name="Google Shape;1626;p48"/>
            <p:cNvGrpSpPr/>
            <p:nvPr/>
          </p:nvGrpSpPr>
          <p:grpSpPr>
            <a:xfrm flipH="1">
              <a:off x="6332670" y="5868403"/>
              <a:ext cx="796933" cy="185801"/>
              <a:chOff x="3321050" y="1066800"/>
              <a:chExt cx="6505573" cy="1508125"/>
            </a:xfrm>
          </p:grpSpPr>
          <p:sp>
            <p:nvSpPr>
              <p:cNvPr id="1627" name="Google Shape;1627;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9" name="Google Shape;1629;p48"/>
            <p:cNvGrpSpPr/>
            <p:nvPr/>
          </p:nvGrpSpPr>
          <p:grpSpPr>
            <a:xfrm>
              <a:off x="6392364" y="6072860"/>
              <a:ext cx="796933" cy="185801"/>
              <a:chOff x="3321050" y="1066800"/>
              <a:chExt cx="6505573" cy="1508125"/>
            </a:xfrm>
          </p:grpSpPr>
          <p:sp>
            <p:nvSpPr>
              <p:cNvPr id="1630" name="Google Shape;1630;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1" name="Google Shape;1631;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32" name="Google Shape;1632;p48"/>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633" name="Google Shape;1633;p4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70</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49"/>
          <p:cNvSpPr txBox="1"/>
          <p:nvPr/>
        </p:nvSpPr>
        <p:spPr>
          <a:xfrm>
            <a:off x="1265300" y="1289225"/>
            <a:ext cx="7014000" cy="10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C6DAEC"/>
                </a:solidFill>
                <a:latin typeface="Muli"/>
                <a:ea typeface="Muli"/>
                <a:cs typeface="Muli"/>
                <a:sym typeface="Muli"/>
              </a:rPr>
              <a:t>You can also use any emoji as an icon!</a:t>
            </a:r>
            <a:endParaRPr b="1">
              <a:solidFill>
                <a:srgbClr val="C6DAEC"/>
              </a:solidFill>
              <a:latin typeface="Muli"/>
              <a:ea typeface="Muli"/>
              <a:cs typeface="Muli"/>
              <a:sym typeface="Muli"/>
            </a:endParaRPr>
          </a:p>
          <a:p>
            <a:pPr marL="0" lvl="0" indent="0" algn="l" rtl="0">
              <a:spcBef>
                <a:spcPts val="0"/>
              </a:spcBef>
              <a:spcAft>
                <a:spcPts val="0"/>
              </a:spcAft>
              <a:buNone/>
            </a:pPr>
            <a:r>
              <a:rPr lang="en">
                <a:solidFill>
                  <a:srgbClr val="C6DAEC"/>
                </a:solidFill>
                <a:latin typeface="Muli"/>
                <a:ea typeface="Muli"/>
                <a:cs typeface="Muli"/>
                <a:sym typeface="Muli"/>
              </a:rPr>
              <a:t>And of course it resizes without losing quality.</a:t>
            </a:r>
            <a:endParaRPr>
              <a:solidFill>
                <a:srgbClr val="C6DAEC"/>
              </a:solidFill>
              <a:latin typeface="Muli"/>
              <a:ea typeface="Muli"/>
              <a:cs typeface="Muli"/>
              <a:sym typeface="Muli"/>
            </a:endParaRPr>
          </a:p>
          <a:p>
            <a:pPr marL="0" lvl="0" indent="0" algn="l" rtl="0">
              <a:spcBef>
                <a:spcPts val="0"/>
              </a:spcBef>
              <a:spcAft>
                <a:spcPts val="0"/>
              </a:spcAft>
              <a:buNone/>
            </a:pPr>
            <a:r>
              <a:rPr lang="en">
                <a:solidFill>
                  <a:srgbClr val="C6DAEC"/>
                </a:solidFill>
                <a:latin typeface="Muli"/>
                <a:ea typeface="Muli"/>
                <a:cs typeface="Muli"/>
                <a:sym typeface="Muli"/>
              </a:rPr>
              <a:t>How? Follow Google instructions https://twitter.com/googledocs/status/730087240156643328</a:t>
            </a:r>
            <a:endParaRPr>
              <a:solidFill>
                <a:srgbClr val="C6DAEC"/>
              </a:solidFill>
              <a:latin typeface="Muli"/>
              <a:ea typeface="Muli"/>
              <a:cs typeface="Muli"/>
              <a:sym typeface="Muli"/>
            </a:endParaRPr>
          </a:p>
        </p:txBody>
      </p:sp>
      <p:sp>
        <p:nvSpPr>
          <p:cNvPr id="1639" name="Google Shape;1639;p49"/>
          <p:cNvSpPr txBox="1"/>
          <p:nvPr/>
        </p:nvSpPr>
        <p:spPr>
          <a:xfrm>
            <a:off x="1265300" y="24504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dirty="0">
                <a:solidFill>
                  <a:srgbClr val="C6DAEC"/>
                </a:solidFill>
                <a:latin typeface="Muli"/>
                <a:ea typeface="Muli"/>
                <a:cs typeface="Muli"/>
                <a:sym typeface="Muli"/>
              </a:rPr>
              <a:t>✋👆👉👍👤👦👧👨👩👪💃🏃💑❤😂😉😋😒😭👶😸🐟🍒🍔💣📌📖🔨🎃🎈🎨🏈🏰🌏🔌🔑</a:t>
            </a:r>
            <a:r>
              <a:rPr lang="en" sz="2400" dirty="0">
                <a:solidFill>
                  <a:srgbClr val="C6DAEC"/>
                </a:solidFill>
                <a:highlight>
                  <a:srgbClr val="184769"/>
                </a:highlight>
                <a:latin typeface="Muli"/>
                <a:ea typeface="Muli"/>
                <a:cs typeface="Muli"/>
                <a:sym typeface="Muli"/>
              </a:rPr>
              <a:t> and many more...</a:t>
            </a:r>
            <a:endParaRPr sz="2400" dirty="0">
              <a:solidFill>
                <a:srgbClr val="C6DAEC"/>
              </a:solidFill>
              <a:highlight>
                <a:srgbClr val="184769"/>
              </a:highlight>
              <a:latin typeface="Muli"/>
              <a:ea typeface="Muli"/>
              <a:cs typeface="Muli"/>
              <a:sym typeface="Muli"/>
            </a:endParaRPr>
          </a:p>
        </p:txBody>
      </p:sp>
      <p:sp>
        <p:nvSpPr>
          <p:cNvPr id="1640" name="Google Shape;1640;p4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71</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644"/>
        <p:cNvGrpSpPr/>
        <p:nvPr/>
      </p:nvGrpSpPr>
      <p:grpSpPr>
        <a:xfrm>
          <a:off x="0" y="0"/>
          <a:ext cx="0" cy="0"/>
          <a:chOff x="0" y="0"/>
          <a:chExt cx="0" cy="0"/>
        </a:xfrm>
      </p:grpSpPr>
      <p:pic>
        <p:nvPicPr>
          <p:cNvPr id="1645" name="Google Shape;1645;p5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646" name="Google Shape;1646;p5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647" name="Google Shape;1647;p50"/>
          <p:cNvGrpSpPr/>
          <p:nvPr/>
        </p:nvGrpSpPr>
        <p:grpSpPr>
          <a:xfrm>
            <a:off x="690575" y="3290132"/>
            <a:ext cx="7762851" cy="892418"/>
            <a:chOff x="801125" y="3213932"/>
            <a:chExt cx="7762851" cy="892418"/>
          </a:xfrm>
        </p:grpSpPr>
        <p:grpSp>
          <p:nvGrpSpPr>
            <p:cNvPr id="1648" name="Google Shape;1648;p50"/>
            <p:cNvGrpSpPr/>
            <p:nvPr/>
          </p:nvGrpSpPr>
          <p:grpSpPr>
            <a:xfrm>
              <a:off x="4845759" y="3213932"/>
              <a:ext cx="1695900" cy="892418"/>
              <a:chOff x="4845759" y="3213932"/>
              <a:chExt cx="1695900" cy="892418"/>
            </a:xfrm>
          </p:grpSpPr>
          <p:sp>
            <p:nvSpPr>
              <p:cNvPr id="1649" name="Google Shape;1649;p5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650" name="Google Shape;1650;p5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51" name="Google Shape;1651;p50"/>
            <p:cNvGrpSpPr/>
            <p:nvPr/>
          </p:nvGrpSpPr>
          <p:grpSpPr>
            <a:xfrm>
              <a:off x="2823442" y="3214222"/>
              <a:ext cx="1695900" cy="892128"/>
              <a:chOff x="2823442" y="3214222"/>
              <a:chExt cx="1695900" cy="892128"/>
            </a:xfrm>
          </p:grpSpPr>
          <p:sp>
            <p:nvSpPr>
              <p:cNvPr id="1652" name="Google Shape;1652;p5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653" name="Google Shape;1653;p5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54" name="Google Shape;1654;p50"/>
            <p:cNvGrpSpPr/>
            <p:nvPr/>
          </p:nvGrpSpPr>
          <p:grpSpPr>
            <a:xfrm>
              <a:off x="6868076" y="3213932"/>
              <a:ext cx="1695900" cy="892418"/>
              <a:chOff x="6868076" y="3213932"/>
              <a:chExt cx="1695900" cy="892418"/>
            </a:xfrm>
          </p:grpSpPr>
          <p:sp>
            <p:nvSpPr>
              <p:cNvPr id="1655" name="Google Shape;1655;p5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656" name="Google Shape;1656;p5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57" name="Google Shape;1657;p50"/>
            <p:cNvGrpSpPr/>
            <p:nvPr/>
          </p:nvGrpSpPr>
          <p:grpSpPr>
            <a:xfrm>
              <a:off x="801125" y="3214206"/>
              <a:ext cx="1695900" cy="892144"/>
              <a:chOff x="801125" y="3214206"/>
              <a:chExt cx="1695900" cy="892144"/>
            </a:xfrm>
          </p:grpSpPr>
          <p:sp>
            <p:nvSpPr>
              <p:cNvPr id="1658" name="Google Shape;1658;p5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659" name="Google Shape;1659;p5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1605526" y="133856"/>
            <a:ext cx="6282300" cy="819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IN" u="sng" dirty="0"/>
              <a:t>SPIRAL </a:t>
            </a:r>
            <a:r>
              <a:rPr lang="en-IN" dirty="0"/>
              <a:t> </a:t>
            </a:r>
            <a:r>
              <a:rPr lang="en-IN" u="sng" dirty="0"/>
              <a:t>MODEL</a:t>
            </a:r>
            <a:endParaRPr u="sng" dirty="0"/>
          </a:p>
        </p:txBody>
      </p:sp>
      <p:pic>
        <p:nvPicPr>
          <p:cNvPr id="7" name="Picture 6">
            <a:extLst>
              <a:ext uri="{FF2B5EF4-FFF2-40B4-BE49-F238E27FC236}">
                <a16:creationId xmlns:a16="http://schemas.microsoft.com/office/drawing/2014/main" id="{F799BC73-B078-414A-8EED-24B2CA8A12CA}"/>
              </a:ext>
            </a:extLst>
          </p:cNvPr>
          <p:cNvPicPr>
            <a:picLocks noChangeAspect="1"/>
          </p:cNvPicPr>
          <p:nvPr/>
        </p:nvPicPr>
        <p:blipFill>
          <a:blip r:embed="rId3"/>
          <a:stretch>
            <a:fillRect/>
          </a:stretch>
        </p:blipFill>
        <p:spPr>
          <a:xfrm>
            <a:off x="5706937" y="991861"/>
            <a:ext cx="3370206" cy="2906646"/>
          </a:xfrm>
          <a:prstGeom prst="rect">
            <a:avLst/>
          </a:prstGeom>
        </p:spPr>
      </p:pic>
      <p:sp>
        <p:nvSpPr>
          <p:cNvPr id="8" name="TextBox 7">
            <a:extLst>
              <a:ext uri="{FF2B5EF4-FFF2-40B4-BE49-F238E27FC236}">
                <a16:creationId xmlns:a16="http://schemas.microsoft.com/office/drawing/2014/main" id="{CC21B961-0DF1-4A49-8A30-8ACAFEFD5B86}"/>
              </a:ext>
            </a:extLst>
          </p:cNvPr>
          <p:cNvSpPr txBox="1"/>
          <p:nvPr/>
        </p:nvSpPr>
        <p:spPr>
          <a:xfrm>
            <a:off x="1751960" y="1214078"/>
            <a:ext cx="3863910" cy="2462213"/>
          </a:xfrm>
          <a:prstGeom prst="rect">
            <a:avLst/>
          </a:prstGeom>
          <a:noFill/>
        </p:spPr>
        <p:txBody>
          <a:bodyPr wrap="square" rtlCol="0">
            <a:spAutoFit/>
          </a:bodyPr>
          <a:lstStyle/>
          <a:p>
            <a:pPr algn="just"/>
            <a:r>
              <a:rPr lang="en-US" dirty="0">
                <a:solidFill>
                  <a:schemeClr val="tx1"/>
                </a:solidFill>
              </a:rPr>
              <a:t>Flexibility to change in spiral model is not that difficult . Flexibility to change in incremental model is Easy. cost of spiral model is very expensive. Cost of incremental model is also Low.</a:t>
            </a:r>
          </a:p>
          <a:p>
            <a:pPr algn="just"/>
            <a:r>
              <a:rPr lang="en-US" dirty="0">
                <a:solidFill>
                  <a:schemeClr val="tx1"/>
                </a:solidFill>
              </a:rPr>
              <a:t>Testing is done in spiral model at the end of the engineering phase. Testing is done in incremental model after every iteration of phase. In spiral model large team is required. In incremental model large team is not required.</a:t>
            </a:r>
            <a:endParaRPr lang="en-IN" dirty="0">
              <a:solidFill>
                <a:schemeClr val="tx1"/>
              </a:solidFill>
            </a:endParaRPr>
          </a:p>
        </p:txBody>
      </p:sp>
    </p:spTree>
    <p:extLst>
      <p:ext uri="{BB962C8B-B14F-4D97-AF65-F5344CB8AC3E}">
        <p14:creationId xmlns:p14="http://schemas.microsoft.com/office/powerpoint/2010/main" val="2587724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1811511" y="84812"/>
            <a:ext cx="6282300" cy="819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IN" u="sng" dirty="0"/>
              <a:t>V-MODEL</a:t>
            </a:r>
            <a:endParaRPr u="sng" dirty="0"/>
          </a:p>
        </p:txBody>
      </p:sp>
      <p:sp>
        <p:nvSpPr>
          <p:cNvPr id="9" name="TextBox 8">
            <a:extLst>
              <a:ext uri="{FF2B5EF4-FFF2-40B4-BE49-F238E27FC236}">
                <a16:creationId xmlns:a16="http://schemas.microsoft.com/office/drawing/2014/main" id="{60C784C3-89D3-4CEA-848E-8A9E2B10EE2C}"/>
              </a:ext>
            </a:extLst>
          </p:cNvPr>
          <p:cNvSpPr txBox="1"/>
          <p:nvPr/>
        </p:nvSpPr>
        <p:spPr>
          <a:xfrm>
            <a:off x="1811511" y="1833086"/>
            <a:ext cx="3644153" cy="1477328"/>
          </a:xfrm>
          <a:prstGeom prst="rect">
            <a:avLst/>
          </a:prstGeom>
          <a:noFill/>
        </p:spPr>
        <p:txBody>
          <a:bodyPr wrap="square">
            <a:spAutoFit/>
          </a:bodyPr>
          <a:lstStyle/>
          <a:p>
            <a:r>
              <a:rPr lang="en-IN" sz="1800" dirty="0">
                <a:solidFill>
                  <a:schemeClr val="tx1"/>
                </a:solidFill>
              </a:rPr>
              <a:t>Flexibility of V-model is Little flexible. Flexibility to change in incremental model is Easy. Cost of V-model is </a:t>
            </a:r>
            <a:r>
              <a:rPr lang="en-IN" sz="1800" dirty="0" err="1">
                <a:solidFill>
                  <a:schemeClr val="tx1"/>
                </a:solidFill>
              </a:rPr>
              <a:t>expensive.Cost</a:t>
            </a:r>
            <a:r>
              <a:rPr lang="en-IN" sz="1800" dirty="0">
                <a:solidFill>
                  <a:schemeClr val="tx1"/>
                </a:solidFill>
              </a:rPr>
              <a:t> of incremental model is also Low.</a:t>
            </a:r>
          </a:p>
        </p:txBody>
      </p:sp>
      <p:pic>
        <p:nvPicPr>
          <p:cNvPr id="4" name="Graphic 3">
            <a:extLst>
              <a:ext uri="{FF2B5EF4-FFF2-40B4-BE49-F238E27FC236}">
                <a16:creationId xmlns:a16="http://schemas.microsoft.com/office/drawing/2014/main" id="{B50FBAC3-7079-4E93-AC75-63CA5D8C60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3111" y="1368899"/>
            <a:ext cx="4327374" cy="2405702"/>
          </a:xfrm>
          <a:prstGeom prst="rect">
            <a:avLst/>
          </a:prstGeom>
        </p:spPr>
      </p:pic>
    </p:spTree>
    <p:extLst>
      <p:ext uri="{BB962C8B-B14F-4D97-AF65-F5344CB8AC3E}">
        <p14:creationId xmlns:p14="http://schemas.microsoft.com/office/powerpoint/2010/main" val="3593405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3145</TotalTime>
  <Words>2886</Words>
  <Application>Microsoft Office PowerPoint</Application>
  <PresentationFormat>On-screen Show (16:9)</PresentationFormat>
  <Paragraphs>513</Paragraphs>
  <Slides>72</Slides>
  <Notes>68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72</vt:i4>
      </vt:variant>
    </vt:vector>
  </HeadingPairs>
  <TitlesOfParts>
    <vt:vector size="90" baseType="lpstr">
      <vt:lpstr>Arial</vt:lpstr>
      <vt:lpstr>Arial</vt:lpstr>
      <vt:lpstr>Arial Rounded MT Bold</vt:lpstr>
      <vt:lpstr>Bahnschrift SemiBold</vt:lpstr>
      <vt:lpstr>Bahnschrift SemiLight</vt:lpstr>
      <vt:lpstr>Bodoni MT</vt:lpstr>
      <vt:lpstr>Calibri</vt:lpstr>
      <vt:lpstr>Century Schoolbook</vt:lpstr>
      <vt:lpstr>Helvetica Neue</vt:lpstr>
      <vt:lpstr>Montserrat</vt:lpstr>
      <vt:lpstr>MS Reference Sans Serif</vt:lpstr>
      <vt:lpstr>Muli</vt:lpstr>
      <vt:lpstr>Nixie One</vt:lpstr>
      <vt:lpstr>Open Sans</vt:lpstr>
      <vt:lpstr>Roboto</vt:lpstr>
      <vt:lpstr>Times New Roman</vt:lpstr>
      <vt:lpstr>Wingdings</vt:lpstr>
      <vt:lpstr>Imogen template</vt:lpstr>
      <vt:lpstr>Software Engineering Principles</vt:lpstr>
      <vt:lpstr>CAR DEALERSHIP</vt:lpstr>
      <vt:lpstr>INTRODUCTION</vt:lpstr>
      <vt:lpstr>     PROBLEM   STATEMENT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 ANALYSIS</vt:lpstr>
      <vt:lpstr>PowerPoint Presentation</vt:lpstr>
      <vt:lpstr>PowerPoint Presentation</vt:lpstr>
      <vt:lpstr>PowerPoint Presentation</vt:lpstr>
      <vt:lpstr>PowerPoint Presentation</vt:lpstr>
      <vt:lpstr>PowerPoint Presentation</vt:lpstr>
      <vt:lpstr>USABILITY </vt:lpstr>
      <vt:lpstr>RELIABILITY attribute specifies how likely the system or its element would run without a failure for a given period of time under predefined conditions. </vt:lpstr>
      <vt:lpstr>Portability defines how a system or its element can be launched on one environment or another.   </vt:lpstr>
      <vt:lpstr>SPECIFICATIONS---</vt:lpstr>
      <vt:lpstr>GLIMPSE OF TEMPLATE….</vt:lpstr>
      <vt:lpstr>FROM HOME PAGE……</vt:lpstr>
      <vt:lpstr>PowerPoint Presentation</vt:lpstr>
      <vt:lpstr>AUDIT TRACKING is the process of tracking critical data, Tracker for payments and creds. </vt:lpstr>
      <vt:lpstr>PowerPoint Presentation</vt:lpstr>
      <vt:lpstr>PowerPoint Presentation</vt:lpstr>
      <vt:lpstr>SOFTWARE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BIG concept</vt:lpstr>
      <vt:lpstr>Transition headline</vt:lpstr>
      <vt:lpstr>You can also split your content</vt:lpstr>
      <vt:lpstr>A picture is worth a thousand words</vt:lpstr>
      <vt:lpstr>Want big impact? Use big image.</vt:lpstr>
      <vt:lpstr>Use charts to explain your ideas</vt:lpstr>
      <vt:lpstr>And tables to compare data</vt:lpstr>
      <vt:lpstr>Maps</vt:lpstr>
      <vt:lpstr>89,526,124 Whoa! That’s a big number, aren’t you proud?</vt:lpstr>
      <vt:lpstr>89,526,124$</vt:lpstr>
      <vt:lpstr>Our process is easy</vt:lpstr>
      <vt:lpstr>Our sales funnel</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Skills</dc:title>
  <dc:creator>umang kr</dc:creator>
  <cp:lastModifiedBy>umang kr</cp:lastModifiedBy>
  <cp:revision>19</cp:revision>
  <dcterms:modified xsi:type="dcterms:W3CDTF">2022-01-26T16:47:33Z</dcterms:modified>
</cp:coreProperties>
</file>